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4"/>
  </p:sldMasterIdLst>
  <p:notesMasterIdLst>
    <p:notesMasterId r:id="rId19"/>
  </p:notesMasterIdLst>
  <p:sldIdLst>
    <p:sldId id="531" r:id="rId5"/>
    <p:sldId id="540" r:id="rId6"/>
    <p:sldId id="520" r:id="rId7"/>
    <p:sldId id="532" r:id="rId8"/>
    <p:sldId id="543" r:id="rId9"/>
    <p:sldId id="546" r:id="rId10"/>
    <p:sldId id="545" r:id="rId11"/>
    <p:sldId id="533" r:id="rId12"/>
    <p:sldId id="534" r:id="rId13"/>
    <p:sldId id="527" r:id="rId14"/>
    <p:sldId id="522" r:id="rId15"/>
    <p:sldId id="538" r:id="rId16"/>
    <p:sldId id="548" r:id="rId17"/>
    <p:sldId id="54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0000"/>
    <a:srgbClr val="FA0000"/>
    <a:srgbClr val="9D2136"/>
    <a:srgbClr val="439028"/>
    <a:srgbClr val="A9B9BF"/>
    <a:srgbClr val="373739"/>
    <a:srgbClr val="6465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C7CDD8-B97D-48CB-8FF8-1AB250CB961D}" v="410" dt="2025-02-05T02:36:15.1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158" autoAdjust="0"/>
    <p:restoredTop sz="94431" autoAdjust="0"/>
  </p:normalViewPr>
  <p:slideViewPr>
    <p:cSldViewPr snapToGrid="0">
      <p:cViewPr varScale="1">
        <p:scale>
          <a:sx n="88" d="100"/>
          <a:sy n="88" d="100"/>
        </p:scale>
        <p:origin x="132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marlow" userId="f270bb1a1f6adc43" providerId="LiveId" clId="{A9C7CDD8-B97D-48CB-8FF8-1AB250CB961D}"/>
    <pc:docChg chg="undo custSel addSld delSld modSld modMainMaster">
      <pc:chgData name="lisa marlow" userId="f270bb1a1f6adc43" providerId="LiveId" clId="{A9C7CDD8-B97D-48CB-8FF8-1AB250CB961D}" dt="2025-02-05T02:38:45.987" v="2494" actId="113"/>
      <pc:docMkLst>
        <pc:docMk/>
      </pc:docMkLst>
      <pc:sldChg chg="del">
        <pc:chgData name="lisa marlow" userId="f270bb1a1f6adc43" providerId="LiveId" clId="{A9C7CDD8-B97D-48CB-8FF8-1AB250CB961D}" dt="2025-02-04T19:57:01.631" v="0" actId="47"/>
        <pc:sldMkLst>
          <pc:docMk/>
          <pc:sldMk cId="1092091772" sldId="423"/>
        </pc:sldMkLst>
      </pc:sldChg>
      <pc:sldChg chg="addSp delSp modSp mod setBg">
        <pc:chgData name="lisa marlow" userId="f270bb1a1f6adc43" providerId="LiveId" clId="{A9C7CDD8-B97D-48CB-8FF8-1AB250CB961D}" dt="2025-02-04T21:48:09.698" v="1863"/>
        <pc:sldMkLst>
          <pc:docMk/>
          <pc:sldMk cId="3773804201" sldId="520"/>
        </pc:sldMkLst>
        <pc:spChg chg="add mod">
          <ac:chgData name="lisa marlow" userId="f270bb1a1f6adc43" providerId="LiveId" clId="{A9C7CDD8-B97D-48CB-8FF8-1AB250CB961D}" dt="2025-02-04T20:10:16.173" v="235" actId="20577"/>
          <ac:spMkLst>
            <pc:docMk/>
            <pc:sldMk cId="3773804201" sldId="520"/>
            <ac:spMk id="2" creationId="{833A8487-67D3-9C9B-FBBA-B91443217E46}"/>
          </ac:spMkLst>
        </pc:spChg>
        <pc:spChg chg="add del mod">
          <ac:chgData name="lisa marlow" userId="f270bb1a1f6adc43" providerId="LiveId" clId="{A9C7CDD8-B97D-48CB-8FF8-1AB250CB961D}" dt="2025-02-04T20:10:24.221" v="237" actId="478"/>
          <ac:spMkLst>
            <pc:docMk/>
            <pc:sldMk cId="3773804201" sldId="520"/>
            <ac:spMk id="5" creationId="{45A088B8-B51D-8213-5846-8C0A3C6F1A47}"/>
          </ac:spMkLst>
        </pc:spChg>
        <pc:spChg chg="del mod">
          <ac:chgData name="lisa marlow" userId="f270bb1a1f6adc43" providerId="LiveId" clId="{A9C7CDD8-B97D-48CB-8FF8-1AB250CB961D}" dt="2025-02-04T20:10:19.974" v="236" actId="478"/>
          <ac:spMkLst>
            <pc:docMk/>
            <pc:sldMk cId="3773804201" sldId="520"/>
            <ac:spMk id="8" creationId="{0634D1C4-E933-A791-0F61-FD99CC0EEEF8}"/>
          </ac:spMkLst>
        </pc:spChg>
        <pc:picChg chg="mod">
          <ac:chgData name="lisa marlow" userId="f270bb1a1f6adc43" providerId="LiveId" clId="{A9C7CDD8-B97D-48CB-8FF8-1AB250CB961D}" dt="2025-02-04T20:10:28.533" v="238" actId="1076"/>
          <ac:picMkLst>
            <pc:docMk/>
            <pc:sldMk cId="3773804201" sldId="520"/>
            <ac:picMk id="3" creationId="{9A99DA1A-63D2-18A5-13F8-127AC31C52A8}"/>
          </ac:picMkLst>
        </pc:picChg>
        <pc:picChg chg="del">
          <ac:chgData name="lisa marlow" userId="f270bb1a1f6adc43" providerId="LiveId" clId="{A9C7CDD8-B97D-48CB-8FF8-1AB250CB961D}" dt="2025-02-04T19:57:11.870" v="3" actId="478"/>
          <ac:picMkLst>
            <pc:docMk/>
            <pc:sldMk cId="3773804201" sldId="520"/>
            <ac:picMk id="19" creationId="{14FE8CF6-76D7-D5C4-C031-C01F82E8761E}"/>
          </ac:picMkLst>
        </pc:picChg>
      </pc:sldChg>
      <pc:sldChg chg="addSp delSp modSp mod setBg">
        <pc:chgData name="lisa marlow" userId="f270bb1a1f6adc43" providerId="LiveId" clId="{A9C7CDD8-B97D-48CB-8FF8-1AB250CB961D}" dt="2025-02-04T22:37:51.765" v="2370" actId="207"/>
        <pc:sldMkLst>
          <pc:docMk/>
          <pc:sldMk cId="2032288296" sldId="522"/>
        </pc:sldMkLst>
        <pc:spChg chg="add del mod">
          <ac:chgData name="lisa marlow" userId="f270bb1a1f6adc43" providerId="LiveId" clId="{A9C7CDD8-B97D-48CB-8FF8-1AB250CB961D}" dt="2025-02-04T21:27:05.031" v="1304" actId="478"/>
          <ac:spMkLst>
            <pc:docMk/>
            <pc:sldMk cId="2032288296" sldId="522"/>
            <ac:spMk id="3" creationId="{5063C026-9E80-D38B-CC52-E04F8DA3676E}"/>
          </ac:spMkLst>
        </pc:spChg>
        <pc:spChg chg="add del mod">
          <ac:chgData name="lisa marlow" userId="f270bb1a1f6adc43" providerId="LiveId" clId="{A9C7CDD8-B97D-48CB-8FF8-1AB250CB961D}" dt="2025-02-04T21:30:18.875" v="1371" actId="478"/>
          <ac:spMkLst>
            <pc:docMk/>
            <pc:sldMk cId="2032288296" sldId="522"/>
            <ac:spMk id="4" creationId="{E1C06AB9-AEE6-96D8-3586-576F7E197C84}"/>
          </ac:spMkLst>
        </pc:spChg>
        <pc:spChg chg="mod">
          <ac:chgData name="lisa marlow" userId="f270bb1a1f6adc43" providerId="LiveId" clId="{A9C7CDD8-B97D-48CB-8FF8-1AB250CB961D}" dt="2025-02-04T21:29:49.194" v="1349" actId="403"/>
          <ac:spMkLst>
            <pc:docMk/>
            <pc:sldMk cId="2032288296" sldId="522"/>
            <ac:spMk id="5" creationId="{3DD0FF8C-C65A-2EE4-101C-57AEF831B2C1}"/>
          </ac:spMkLst>
        </pc:spChg>
        <pc:spChg chg="mod">
          <ac:chgData name="lisa marlow" userId="f270bb1a1f6adc43" providerId="LiveId" clId="{A9C7CDD8-B97D-48CB-8FF8-1AB250CB961D}" dt="2025-02-04T21:28:57.451" v="1340" actId="113"/>
          <ac:spMkLst>
            <pc:docMk/>
            <pc:sldMk cId="2032288296" sldId="522"/>
            <ac:spMk id="6" creationId="{D4543066-36E1-7E09-8074-6E5BD9EC7F7E}"/>
          </ac:spMkLst>
        </pc:spChg>
        <pc:spChg chg="add del mod">
          <ac:chgData name="lisa marlow" userId="f270bb1a1f6adc43" providerId="LiveId" clId="{A9C7CDD8-B97D-48CB-8FF8-1AB250CB961D}" dt="2025-02-04T22:32:54.839" v="2334" actId="478"/>
          <ac:spMkLst>
            <pc:docMk/>
            <pc:sldMk cId="2032288296" sldId="522"/>
            <ac:spMk id="7" creationId="{A38A1F8D-3A93-8A72-F078-5FD8BBF12B83}"/>
          </ac:spMkLst>
        </pc:spChg>
        <pc:spChg chg="del mod">
          <ac:chgData name="lisa marlow" userId="f270bb1a1f6adc43" providerId="LiveId" clId="{A9C7CDD8-B97D-48CB-8FF8-1AB250CB961D}" dt="2025-02-04T21:27:02.649" v="1303" actId="478"/>
          <ac:spMkLst>
            <pc:docMk/>
            <pc:sldMk cId="2032288296" sldId="522"/>
            <ac:spMk id="8" creationId="{0634D1C4-E933-A791-0F61-FD99CC0EEEF8}"/>
          </ac:spMkLst>
        </pc:spChg>
        <pc:spChg chg="mod">
          <ac:chgData name="lisa marlow" userId="f270bb1a1f6adc43" providerId="LiveId" clId="{A9C7CDD8-B97D-48CB-8FF8-1AB250CB961D}" dt="2025-02-04T21:28:20.797" v="1321" actId="1076"/>
          <ac:spMkLst>
            <pc:docMk/>
            <pc:sldMk cId="2032288296" sldId="522"/>
            <ac:spMk id="9" creationId="{B74F3D55-3779-B5E3-66B5-F44AA88894F9}"/>
          </ac:spMkLst>
        </pc:spChg>
        <pc:spChg chg="add del mod">
          <ac:chgData name="lisa marlow" userId="f270bb1a1f6adc43" providerId="LiveId" clId="{A9C7CDD8-B97D-48CB-8FF8-1AB250CB961D}" dt="2025-02-04T22:33:22.787" v="2339" actId="478"/>
          <ac:spMkLst>
            <pc:docMk/>
            <pc:sldMk cId="2032288296" sldId="522"/>
            <ac:spMk id="10" creationId="{D25194C1-97A3-FDE7-70E6-EC1D3F62FA0B}"/>
          </ac:spMkLst>
        </pc:spChg>
        <pc:spChg chg="add mod">
          <ac:chgData name="lisa marlow" userId="f270bb1a1f6adc43" providerId="LiveId" clId="{A9C7CDD8-B97D-48CB-8FF8-1AB250CB961D}" dt="2025-02-04T22:37:45.831" v="2369" actId="207"/>
          <ac:spMkLst>
            <pc:docMk/>
            <pc:sldMk cId="2032288296" sldId="522"/>
            <ac:spMk id="11" creationId="{8B5D111C-56CF-CDE3-76F0-DE337507A6DF}"/>
          </ac:spMkLst>
        </pc:spChg>
        <pc:spChg chg="add mod">
          <ac:chgData name="lisa marlow" userId="f270bb1a1f6adc43" providerId="LiveId" clId="{A9C7CDD8-B97D-48CB-8FF8-1AB250CB961D}" dt="2025-02-04T22:37:51.765" v="2370" actId="207"/>
          <ac:spMkLst>
            <pc:docMk/>
            <pc:sldMk cId="2032288296" sldId="522"/>
            <ac:spMk id="12" creationId="{1DE70D25-85DC-4D4F-21D8-A23C75B7B8A3}"/>
          </ac:spMkLst>
        </pc:spChg>
        <pc:picChg chg="del">
          <ac:chgData name="lisa marlow" userId="f270bb1a1f6adc43" providerId="LiveId" clId="{A9C7CDD8-B97D-48CB-8FF8-1AB250CB961D}" dt="2025-02-04T19:57:53.191" v="16" actId="478"/>
          <ac:picMkLst>
            <pc:docMk/>
            <pc:sldMk cId="2032288296" sldId="522"/>
            <ac:picMk id="19" creationId="{14FE8CF6-76D7-D5C4-C031-C01F82E8761E}"/>
          </ac:picMkLst>
        </pc:picChg>
        <pc:picChg chg="del mod">
          <ac:chgData name="lisa marlow" userId="f270bb1a1f6adc43" providerId="LiveId" clId="{A9C7CDD8-B97D-48CB-8FF8-1AB250CB961D}" dt="2025-02-04T22:21:40.832" v="2257" actId="478"/>
          <ac:picMkLst>
            <pc:docMk/>
            <pc:sldMk cId="2032288296" sldId="522"/>
            <ac:picMk id="3088" creationId="{A99FD671-D8D4-76AC-3800-F63ACFA090ED}"/>
          </ac:picMkLst>
        </pc:picChg>
        <pc:picChg chg="del mod">
          <ac:chgData name="lisa marlow" userId="f270bb1a1f6adc43" providerId="LiveId" clId="{A9C7CDD8-B97D-48CB-8FF8-1AB250CB961D}" dt="2025-02-04T22:21:28.170" v="2255" actId="478"/>
          <ac:picMkLst>
            <pc:docMk/>
            <pc:sldMk cId="2032288296" sldId="522"/>
            <ac:picMk id="3108" creationId="{FD2E8C71-58AB-7871-44C6-E5B8FC7C6B25}"/>
          </ac:picMkLst>
        </pc:picChg>
        <pc:picChg chg="del mod">
          <ac:chgData name="lisa marlow" userId="f270bb1a1f6adc43" providerId="LiveId" clId="{A9C7CDD8-B97D-48CB-8FF8-1AB250CB961D}" dt="2025-02-04T22:21:50.730" v="2259" actId="478"/>
          <ac:picMkLst>
            <pc:docMk/>
            <pc:sldMk cId="2032288296" sldId="522"/>
            <ac:picMk id="3112" creationId="{DC3466F1-DA8D-0A4E-4167-A6DA14E82018}"/>
          </ac:picMkLst>
        </pc:picChg>
        <pc:picChg chg="add del mod">
          <ac:chgData name="lisa marlow" userId="f270bb1a1f6adc43" providerId="LiveId" clId="{A9C7CDD8-B97D-48CB-8FF8-1AB250CB961D}" dt="2025-02-04T22:22:32.444" v="2263" actId="478"/>
          <ac:picMkLst>
            <pc:docMk/>
            <pc:sldMk cId="2032288296" sldId="522"/>
            <ac:picMk id="7170" creationId="{E021DB54-B39E-8ADD-4016-C66D5BC2E80A}"/>
          </ac:picMkLst>
        </pc:picChg>
        <pc:picChg chg="add del mod">
          <ac:chgData name="lisa marlow" userId="f270bb1a1f6adc43" providerId="LiveId" clId="{A9C7CDD8-B97D-48CB-8FF8-1AB250CB961D}" dt="2025-02-04T22:23:04.821" v="2267" actId="478"/>
          <ac:picMkLst>
            <pc:docMk/>
            <pc:sldMk cId="2032288296" sldId="522"/>
            <ac:picMk id="7172" creationId="{177A9E90-909D-73AE-C2BD-D12031D85C74}"/>
          </ac:picMkLst>
        </pc:picChg>
        <pc:picChg chg="add del mod">
          <ac:chgData name="lisa marlow" userId="f270bb1a1f6adc43" providerId="LiveId" clId="{A9C7CDD8-B97D-48CB-8FF8-1AB250CB961D}" dt="2025-02-04T22:23:22.959" v="2270" actId="478"/>
          <ac:picMkLst>
            <pc:docMk/>
            <pc:sldMk cId="2032288296" sldId="522"/>
            <ac:picMk id="7174" creationId="{2A77D321-1D40-8CC9-DE10-A79E2F536868}"/>
          </ac:picMkLst>
        </pc:picChg>
        <pc:picChg chg="add del mod">
          <ac:chgData name="lisa marlow" userId="f270bb1a1f6adc43" providerId="LiveId" clId="{A9C7CDD8-B97D-48CB-8FF8-1AB250CB961D}" dt="2025-02-04T22:24:42.652" v="2278" actId="478"/>
          <ac:picMkLst>
            <pc:docMk/>
            <pc:sldMk cId="2032288296" sldId="522"/>
            <ac:picMk id="7176" creationId="{1EB2AA21-8380-9646-ED10-A04F352CAFF4}"/>
          </ac:picMkLst>
        </pc:picChg>
        <pc:picChg chg="add mod">
          <ac:chgData name="lisa marlow" userId="f270bb1a1f6adc43" providerId="LiveId" clId="{A9C7CDD8-B97D-48CB-8FF8-1AB250CB961D}" dt="2025-02-04T22:25:04.788" v="2282" actId="1076"/>
          <ac:picMkLst>
            <pc:docMk/>
            <pc:sldMk cId="2032288296" sldId="522"/>
            <ac:picMk id="7178" creationId="{78F077E3-867F-7D83-5D49-8A8990EEE114}"/>
          </ac:picMkLst>
        </pc:picChg>
        <pc:picChg chg="add del mod">
          <ac:chgData name="lisa marlow" userId="f270bb1a1f6adc43" providerId="LiveId" clId="{A9C7CDD8-B97D-48CB-8FF8-1AB250CB961D}" dt="2025-02-04T22:27:32.279" v="2290" actId="478"/>
          <ac:picMkLst>
            <pc:docMk/>
            <pc:sldMk cId="2032288296" sldId="522"/>
            <ac:picMk id="7180" creationId="{517032BE-FC39-8933-0108-B556214EC946}"/>
          </ac:picMkLst>
        </pc:picChg>
        <pc:picChg chg="add del mod">
          <ac:chgData name="lisa marlow" userId="f270bb1a1f6adc43" providerId="LiveId" clId="{A9C7CDD8-B97D-48CB-8FF8-1AB250CB961D}" dt="2025-02-04T22:27:29.177" v="2289" actId="478"/>
          <ac:picMkLst>
            <pc:docMk/>
            <pc:sldMk cId="2032288296" sldId="522"/>
            <ac:picMk id="7182" creationId="{7CD3F395-12B5-38F7-7DA4-F8DB90077377}"/>
          </ac:picMkLst>
        </pc:picChg>
        <pc:picChg chg="add del mod">
          <ac:chgData name="lisa marlow" userId="f270bb1a1f6adc43" providerId="LiveId" clId="{A9C7CDD8-B97D-48CB-8FF8-1AB250CB961D}" dt="2025-02-04T22:29:09.622" v="2300" actId="478"/>
          <ac:picMkLst>
            <pc:docMk/>
            <pc:sldMk cId="2032288296" sldId="522"/>
            <ac:picMk id="7184" creationId="{3B6DDB7A-3A35-DDBD-B38C-4D37F47A6B16}"/>
          </ac:picMkLst>
        </pc:picChg>
        <pc:picChg chg="add del mod">
          <ac:chgData name="lisa marlow" userId="f270bb1a1f6adc43" providerId="LiveId" clId="{A9C7CDD8-B97D-48CB-8FF8-1AB250CB961D}" dt="2025-02-04T22:30:19.880" v="2309" actId="1076"/>
          <ac:picMkLst>
            <pc:docMk/>
            <pc:sldMk cId="2032288296" sldId="522"/>
            <ac:picMk id="7186" creationId="{4A9632D8-E34B-C24E-FF14-7DDE48D38D52}"/>
          </ac:picMkLst>
        </pc:picChg>
        <pc:picChg chg="add del mod">
          <ac:chgData name="lisa marlow" userId="f270bb1a1f6adc43" providerId="LiveId" clId="{A9C7CDD8-B97D-48CB-8FF8-1AB250CB961D}" dt="2025-02-04T22:30:02.628" v="2308" actId="478"/>
          <ac:picMkLst>
            <pc:docMk/>
            <pc:sldMk cId="2032288296" sldId="522"/>
            <ac:picMk id="7188" creationId="{C77325C8-4117-B781-166E-A82BDA8073A3}"/>
          </ac:picMkLst>
        </pc:picChg>
        <pc:picChg chg="add del mod">
          <ac:chgData name="lisa marlow" userId="f270bb1a1f6adc43" providerId="LiveId" clId="{A9C7CDD8-B97D-48CB-8FF8-1AB250CB961D}" dt="2025-02-04T22:30:53.089" v="2314" actId="478"/>
          <ac:picMkLst>
            <pc:docMk/>
            <pc:sldMk cId="2032288296" sldId="522"/>
            <ac:picMk id="7190" creationId="{282CA9F5-7460-F5FD-8E09-AA5C482BDE4A}"/>
          </ac:picMkLst>
        </pc:picChg>
        <pc:picChg chg="add del mod">
          <ac:chgData name="lisa marlow" userId="f270bb1a1f6adc43" providerId="LiveId" clId="{A9C7CDD8-B97D-48CB-8FF8-1AB250CB961D}" dt="2025-02-04T22:31:28.010" v="2319" actId="478"/>
          <ac:picMkLst>
            <pc:docMk/>
            <pc:sldMk cId="2032288296" sldId="522"/>
            <ac:picMk id="7192" creationId="{B577F6C7-7FFC-AF71-9078-F7B20AE5AA89}"/>
          </ac:picMkLst>
        </pc:picChg>
        <pc:picChg chg="add del mod">
          <ac:chgData name="lisa marlow" userId="f270bb1a1f6adc43" providerId="LiveId" clId="{A9C7CDD8-B97D-48CB-8FF8-1AB250CB961D}" dt="2025-02-04T22:32:08.401" v="2326" actId="478"/>
          <ac:picMkLst>
            <pc:docMk/>
            <pc:sldMk cId="2032288296" sldId="522"/>
            <ac:picMk id="7194" creationId="{BE09C00D-0172-796B-F041-4139C406154A}"/>
          </ac:picMkLst>
        </pc:picChg>
        <pc:picChg chg="add del mod">
          <ac:chgData name="lisa marlow" userId="f270bb1a1f6adc43" providerId="LiveId" clId="{A9C7CDD8-B97D-48CB-8FF8-1AB250CB961D}" dt="2025-02-04T22:35:57.187" v="2347" actId="478"/>
          <ac:picMkLst>
            <pc:docMk/>
            <pc:sldMk cId="2032288296" sldId="522"/>
            <ac:picMk id="7196" creationId="{57D9DE19-64A3-6E91-D725-0CE912FB0098}"/>
          </ac:picMkLst>
        </pc:picChg>
        <pc:picChg chg="add mod">
          <ac:chgData name="lisa marlow" userId="f270bb1a1f6adc43" providerId="LiveId" clId="{A9C7CDD8-B97D-48CB-8FF8-1AB250CB961D}" dt="2025-02-04T22:36:39.207" v="2351" actId="1076"/>
          <ac:picMkLst>
            <pc:docMk/>
            <pc:sldMk cId="2032288296" sldId="522"/>
            <ac:picMk id="7198" creationId="{30802617-1E8B-4FD6-076C-D6986A766C35}"/>
          </ac:picMkLst>
        </pc:picChg>
      </pc:sldChg>
      <pc:sldChg chg="addSp delSp modSp del mod">
        <pc:chgData name="lisa marlow" userId="f270bb1a1f6adc43" providerId="LiveId" clId="{A9C7CDD8-B97D-48CB-8FF8-1AB250CB961D}" dt="2025-02-04T20:34:33.011" v="959" actId="47"/>
        <pc:sldMkLst>
          <pc:docMk/>
          <pc:sldMk cId="262595023" sldId="526"/>
        </pc:sldMkLst>
        <pc:spChg chg="add mod">
          <ac:chgData name="lisa marlow" userId="f270bb1a1f6adc43" providerId="LiveId" clId="{A9C7CDD8-B97D-48CB-8FF8-1AB250CB961D}" dt="2025-02-04T20:34:12.316" v="956" actId="20577"/>
          <ac:spMkLst>
            <pc:docMk/>
            <pc:sldMk cId="262595023" sldId="526"/>
            <ac:spMk id="2" creationId="{3C2E5384-46EE-90AD-CBD2-CC9FCF862594}"/>
          </ac:spMkLst>
        </pc:spChg>
        <pc:spChg chg="del mod">
          <ac:chgData name="lisa marlow" userId="f270bb1a1f6adc43" providerId="LiveId" clId="{A9C7CDD8-B97D-48CB-8FF8-1AB250CB961D}" dt="2025-02-04T20:34:19.835" v="958" actId="478"/>
          <ac:spMkLst>
            <pc:docMk/>
            <pc:sldMk cId="262595023" sldId="526"/>
            <ac:spMk id="5" creationId="{B3CD1099-7485-AD7F-4502-9C48C2026CAB}"/>
          </ac:spMkLst>
        </pc:spChg>
        <pc:spChg chg="mod">
          <ac:chgData name="lisa marlow" userId="f270bb1a1f6adc43" providerId="LiveId" clId="{A9C7CDD8-B97D-48CB-8FF8-1AB250CB961D}" dt="2025-02-04T20:29:46.731" v="838" actId="13926"/>
          <ac:spMkLst>
            <pc:docMk/>
            <pc:sldMk cId="262595023" sldId="526"/>
            <ac:spMk id="9" creationId="{B74F3D55-3779-B5E3-66B5-F44AA88894F9}"/>
          </ac:spMkLst>
        </pc:spChg>
        <pc:picChg chg="del">
          <ac:chgData name="lisa marlow" userId="f270bb1a1f6adc43" providerId="LiveId" clId="{A9C7CDD8-B97D-48CB-8FF8-1AB250CB961D}" dt="2025-02-04T19:57:38.223" v="11" actId="478"/>
          <ac:picMkLst>
            <pc:docMk/>
            <pc:sldMk cId="262595023" sldId="526"/>
            <ac:picMk id="19" creationId="{14FE8CF6-76D7-D5C4-C031-C01F82E8761E}"/>
          </ac:picMkLst>
        </pc:picChg>
        <pc:picChg chg="del">
          <ac:chgData name="lisa marlow" userId="f270bb1a1f6adc43" providerId="LiveId" clId="{A9C7CDD8-B97D-48CB-8FF8-1AB250CB961D}" dt="2025-02-04T20:29:35.535" v="837" actId="478"/>
          <ac:picMkLst>
            <pc:docMk/>
            <pc:sldMk cId="262595023" sldId="526"/>
            <ac:picMk id="4122" creationId="{47225CD6-60AF-0D1C-926B-46D0737718BE}"/>
          </ac:picMkLst>
        </pc:picChg>
      </pc:sldChg>
      <pc:sldChg chg="addSp delSp modSp mod setBg">
        <pc:chgData name="lisa marlow" userId="f270bb1a1f6adc43" providerId="LiveId" clId="{A9C7CDD8-B97D-48CB-8FF8-1AB250CB961D}" dt="2025-02-04T22:20:42.984" v="2253" actId="20577"/>
        <pc:sldMkLst>
          <pc:docMk/>
          <pc:sldMk cId="528663496" sldId="527"/>
        </pc:sldMkLst>
        <pc:spChg chg="mod">
          <ac:chgData name="lisa marlow" userId="f270bb1a1f6adc43" providerId="LiveId" clId="{A9C7CDD8-B97D-48CB-8FF8-1AB250CB961D}" dt="2025-02-04T21:26:40.030" v="1301" actId="1076"/>
          <ac:spMkLst>
            <pc:docMk/>
            <pc:sldMk cId="528663496" sldId="527"/>
            <ac:spMk id="2" creationId="{0226340F-7DF6-CA0B-580C-124D0E8D2565}"/>
          </ac:spMkLst>
        </pc:spChg>
        <pc:spChg chg="mod">
          <ac:chgData name="lisa marlow" userId="f270bb1a1f6adc43" providerId="LiveId" clId="{A9C7CDD8-B97D-48CB-8FF8-1AB250CB961D}" dt="2025-02-04T21:23:20.259" v="1270" actId="114"/>
          <ac:spMkLst>
            <pc:docMk/>
            <pc:sldMk cId="528663496" sldId="527"/>
            <ac:spMk id="3" creationId="{47E25821-6964-459B-1C76-69E1FDD31A5E}"/>
          </ac:spMkLst>
        </pc:spChg>
        <pc:spChg chg="mod">
          <ac:chgData name="lisa marlow" userId="f270bb1a1f6adc43" providerId="LiveId" clId="{A9C7CDD8-B97D-48CB-8FF8-1AB250CB961D}" dt="2025-02-04T22:20:42.984" v="2253" actId="20577"/>
          <ac:spMkLst>
            <pc:docMk/>
            <pc:sldMk cId="528663496" sldId="527"/>
            <ac:spMk id="4" creationId="{0522E528-BD60-340B-8FF0-F40C03F72250}"/>
          </ac:spMkLst>
        </pc:spChg>
        <pc:spChg chg="add mod">
          <ac:chgData name="lisa marlow" userId="f270bb1a1f6adc43" providerId="LiveId" clId="{A9C7CDD8-B97D-48CB-8FF8-1AB250CB961D}" dt="2025-02-04T21:20:49.209" v="1239" actId="20577"/>
          <ac:spMkLst>
            <pc:docMk/>
            <pc:sldMk cId="528663496" sldId="527"/>
            <ac:spMk id="5" creationId="{67D801B8-6B4A-81D0-E90F-9910C3FE47AF}"/>
          </ac:spMkLst>
        </pc:spChg>
        <pc:spChg chg="add del mod">
          <ac:chgData name="lisa marlow" userId="f270bb1a1f6adc43" providerId="LiveId" clId="{A9C7CDD8-B97D-48CB-8FF8-1AB250CB961D}" dt="2025-02-04T21:20:54.191" v="1241" actId="478"/>
          <ac:spMkLst>
            <pc:docMk/>
            <pc:sldMk cId="528663496" sldId="527"/>
            <ac:spMk id="7" creationId="{0F3761FE-4456-D49D-D883-6CF868DD4790}"/>
          </ac:spMkLst>
        </pc:spChg>
        <pc:spChg chg="del mod">
          <ac:chgData name="lisa marlow" userId="f270bb1a1f6adc43" providerId="LiveId" clId="{A9C7CDD8-B97D-48CB-8FF8-1AB250CB961D}" dt="2025-02-04T21:20:52.709" v="1240" actId="478"/>
          <ac:spMkLst>
            <pc:docMk/>
            <pc:sldMk cId="528663496" sldId="527"/>
            <ac:spMk id="8" creationId="{0634D1C4-E933-A791-0F61-FD99CC0EEEF8}"/>
          </ac:spMkLst>
        </pc:spChg>
        <pc:picChg chg="del">
          <ac:chgData name="lisa marlow" userId="f270bb1a1f6adc43" providerId="LiveId" clId="{A9C7CDD8-B97D-48CB-8FF8-1AB250CB961D}" dt="2025-02-04T19:57:50.091" v="15" actId="478"/>
          <ac:picMkLst>
            <pc:docMk/>
            <pc:sldMk cId="528663496" sldId="527"/>
            <ac:picMk id="19" creationId="{14FE8CF6-76D7-D5C4-C031-C01F82E8761E}"/>
          </ac:picMkLst>
        </pc:picChg>
      </pc:sldChg>
      <pc:sldChg chg="delSp modSp del mod">
        <pc:chgData name="lisa marlow" userId="f270bb1a1f6adc43" providerId="LiveId" clId="{A9C7CDD8-B97D-48CB-8FF8-1AB250CB961D}" dt="2025-02-04T21:20:23.541" v="1183" actId="47"/>
        <pc:sldMkLst>
          <pc:docMk/>
          <pc:sldMk cId="1928720554" sldId="528"/>
        </pc:sldMkLst>
        <pc:spChg chg="mod">
          <ac:chgData name="lisa marlow" userId="f270bb1a1f6adc43" providerId="LiveId" clId="{A9C7CDD8-B97D-48CB-8FF8-1AB250CB961D}" dt="2025-02-04T20:00:23.951" v="36" actId="27636"/>
          <ac:spMkLst>
            <pc:docMk/>
            <pc:sldMk cId="1928720554" sldId="528"/>
            <ac:spMk id="8" creationId="{0634D1C4-E933-A791-0F61-FD99CC0EEEF8}"/>
          </ac:spMkLst>
        </pc:spChg>
        <pc:graphicFrameChg chg="modGraphic">
          <ac:chgData name="lisa marlow" userId="f270bb1a1f6adc43" providerId="LiveId" clId="{A9C7CDD8-B97D-48CB-8FF8-1AB250CB961D}" dt="2025-02-04T21:20:15.559" v="1182" actId="207"/>
          <ac:graphicFrameMkLst>
            <pc:docMk/>
            <pc:sldMk cId="1928720554" sldId="528"/>
            <ac:graphicFrameMk id="4" creationId="{BBDFE957-E250-1D92-8169-3C5155C1E1CD}"/>
          </ac:graphicFrameMkLst>
        </pc:graphicFrameChg>
        <pc:picChg chg="del">
          <ac:chgData name="lisa marlow" userId="f270bb1a1f6adc43" providerId="LiveId" clId="{A9C7CDD8-B97D-48CB-8FF8-1AB250CB961D}" dt="2025-02-04T19:57:47.625" v="14" actId="478"/>
          <ac:picMkLst>
            <pc:docMk/>
            <pc:sldMk cId="1928720554" sldId="528"/>
            <ac:picMk id="19" creationId="{14FE8CF6-76D7-D5C4-C031-C01F82E8761E}"/>
          </ac:picMkLst>
        </pc:picChg>
      </pc:sldChg>
      <pc:sldChg chg="delSp del mod">
        <pc:chgData name="lisa marlow" userId="f270bb1a1f6adc43" providerId="LiveId" clId="{A9C7CDD8-B97D-48CB-8FF8-1AB250CB961D}" dt="2025-02-04T21:30:27.653" v="1372" actId="47"/>
        <pc:sldMkLst>
          <pc:docMk/>
          <pc:sldMk cId="3286661458" sldId="529"/>
        </pc:sldMkLst>
        <pc:picChg chg="del">
          <ac:chgData name="lisa marlow" userId="f270bb1a1f6adc43" providerId="LiveId" clId="{A9C7CDD8-B97D-48CB-8FF8-1AB250CB961D}" dt="2025-02-04T19:57:59.175" v="17" actId="478"/>
          <ac:picMkLst>
            <pc:docMk/>
            <pc:sldMk cId="3286661458" sldId="529"/>
            <ac:picMk id="19" creationId="{14FE8CF6-76D7-D5C4-C031-C01F82E8761E}"/>
          </ac:picMkLst>
        </pc:picChg>
      </pc:sldChg>
      <pc:sldChg chg="delSp del mod">
        <pc:chgData name="lisa marlow" userId="f270bb1a1f6adc43" providerId="LiveId" clId="{A9C7CDD8-B97D-48CB-8FF8-1AB250CB961D}" dt="2025-02-04T21:30:28.737" v="1373" actId="47"/>
        <pc:sldMkLst>
          <pc:docMk/>
          <pc:sldMk cId="2997003365" sldId="530"/>
        </pc:sldMkLst>
        <pc:picChg chg="del">
          <ac:chgData name="lisa marlow" userId="f270bb1a1f6adc43" providerId="LiveId" clId="{A9C7CDD8-B97D-48CB-8FF8-1AB250CB961D}" dt="2025-02-04T19:58:01.569" v="18" actId="478"/>
          <ac:picMkLst>
            <pc:docMk/>
            <pc:sldMk cId="2997003365" sldId="530"/>
            <ac:picMk id="19" creationId="{14FE8CF6-76D7-D5C4-C031-C01F82E8761E}"/>
          </ac:picMkLst>
        </pc:picChg>
      </pc:sldChg>
      <pc:sldChg chg="addSp delSp modSp mod setBg">
        <pc:chgData name="lisa marlow" userId="f270bb1a1f6adc43" providerId="LiveId" clId="{A9C7CDD8-B97D-48CB-8FF8-1AB250CB961D}" dt="2025-02-04T21:53:51.981" v="1917" actId="1076"/>
        <pc:sldMkLst>
          <pc:docMk/>
          <pc:sldMk cId="2804823239" sldId="531"/>
        </pc:sldMkLst>
        <pc:spChg chg="del mod">
          <ac:chgData name="lisa marlow" userId="f270bb1a1f6adc43" providerId="LiveId" clId="{A9C7CDD8-B97D-48CB-8FF8-1AB250CB961D}" dt="2025-02-04T21:52:56.530" v="1903" actId="478"/>
          <ac:spMkLst>
            <pc:docMk/>
            <pc:sldMk cId="2804823239" sldId="531"/>
            <ac:spMk id="2" creationId="{AEDD3BBA-18A4-D898-BF13-8F79F5EC7C6F}"/>
          </ac:spMkLst>
        </pc:spChg>
        <pc:spChg chg="mod">
          <ac:chgData name="lisa marlow" userId="f270bb1a1f6adc43" providerId="LiveId" clId="{A9C7CDD8-B97D-48CB-8FF8-1AB250CB961D}" dt="2025-02-04T21:53:51.981" v="1917" actId="1076"/>
          <ac:spMkLst>
            <pc:docMk/>
            <pc:sldMk cId="2804823239" sldId="531"/>
            <ac:spMk id="3" creationId="{39461834-CCA3-423B-AD78-E50B618AFFCD}"/>
          </ac:spMkLst>
        </pc:spChg>
        <pc:spChg chg="mod">
          <ac:chgData name="lisa marlow" userId="f270bb1a1f6adc43" providerId="LiveId" clId="{A9C7CDD8-B97D-48CB-8FF8-1AB250CB961D}" dt="2025-02-04T21:52:18.392" v="1898" actId="1076"/>
          <ac:spMkLst>
            <pc:docMk/>
            <pc:sldMk cId="2804823239" sldId="531"/>
            <ac:spMk id="4" creationId="{067453F1-0024-14B8-4D7E-81A9F0589BE7}"/>
          </ac:spMkLst>
        </pc:spChg>
        <pc:spChg chg="add del mod">
          <ac:chgData name="lisa marlow" userId="f270bb1a1f6adc43" providerId="LiveId" clId="{A9C7CDD8-B97D-48CB-8FF8-1AB250CB961D}" dt="2025-02-04T20:01:49.249" v="112" actId="478"/>
          <ac:spMkLst>
            <pc:docMk/>
            <pc:sldMk cId="2804823239" sldId="531"/>
            <ac:spMk id="6" creationId="{F4E272A7-A782-502F-4A27-4D0E2D2C8822}"/>
          </ac:spMkLst>
        </pc:spChg>
        <pc:spChg chg="mod">
          <ac:chgData name="lisa marlow" userId="f270bb1a1f6adc43" providerId="LiveId" clId="{A9C7CDD8-B97D-48CB-8FF8-1AB250CB961D}" dt="2025-02-04T21:52:11.748" v="1897" actId="1076"/>
          <ac:spMkLst>
            <pc:docMk/>
            <pc:sldMk cId="2804823239" sldId="531"/>
            <ac:spMk id="7" creationId="{8901D5D9-35A3-1A55-E8F5-51B128A49653}"/>
          </ac:spMkLst>
        </pc:spChg>
        <pc:spChg chg="del mod">
          <ac:chgData name="lisa marlow" userId="f270bb1a1f6adc43" providerId="LiveId" clId="{A9C7CDD8-B97D-48CB-8FF8-1AB250CB961D}" dt="2025-02-04T20:01:46.127" v="111" actId="478"/>
          <ac:spMkLst>
            <pc:docMk/>
            <pc:sldMk cId="2804823239" sldId="531"/>
            <ac:spMk id="8" creationId="{0634D1C4-E933-A791-0F61-FD99CC0EEEF8}"/>
          </ac:spMkLst>
        </pc:spChg>
        <pc:spChg chg="add mod">
          <ac:chgData name="lisa marlow" userId="f270bb1a1f6adc43" providerId="LiveId" clId="{A9C7CDD8-B97D-48CB-8FF8-1AB250CB961D}" dt="2025-02-04T20:04:06.187" v="168" actId="207"/>
          <ac:spMkLst>
            <pc:docMk/>
            <pc:sldMk cId="2804823239" sldId="531"/>
            <ac:spMk id="10" creationId="{899D1108-7983-0F85-7F79-916E2CCF0968}"/>
          </ac:spMkLst>
        </pc:spChg>
        <pc:spChg chg="add mod ord">
          <ac:chgData name="lisa marlow" userId="f270bb1a1f6adc43" providerId="LiveId" clId="{A9C7CDD8-B97D-48CB-8FF8-1AB250CB961D}" dt="2025-02-04T21:53:44.058" v="1916" actId="1038"/>
          <ac:spMkLst>
            <pc:docMk/>
            <pc:sldMk cId="2804823239" sldId="531"/>
            <ac:spMk id="11" creationId="{3E90736D-EF4F-FBD4-0CD8-2C5E6CCE1916}"/>
          </ac:spMkLst>
        </pc:spChg>
        <pc:picChg chg="del">
          <ac:chgData name="lisa marlow" userId="f270bb1a1f6adc43" providerId="LiveId" clId="{A9C7CDD8-B97D-48CB-8FF8-1AB250CB961D}" dt="2025-02-04T19:57:04.151" v="1" actId="478"/>
          <ac:picMkLst>
            <pc:docMk/>
            <pc:sldMk cId="2804823239" sldId="531"/>
            <ac:picMk id="19" creationId="{14FE8CF6-76D7-D5C4-C031-C01F82E8761E}"/>
          </ac:picMkLst>
        </pc:picChg>
        <pc:picChg chg="add del mod">
          <ac:chgData name="lisa marlow" userId="f270bb1a1f6adc43" providerId="LiveId" clId="{A9C7CDD8-B97D-48CB-8FF8-1AB250CB961D}" dt="2025-02-04T21:49:01.244" v="1868" actId="478"/>
          <ac:picMkLst>
            <pc:docMk/>
            <pc:sldMk cId="2804823239" sldId="531"/>
            <ac:picMk id="2050" creationId="{D49F312F-8795-0A4E-00EB-FAEE03762490}"/>
          </ac:picMkLst>
        </pc:picChg>
        <pc:picChg chg="add del mod">
          <ac:chgData name="lisa marlow" userId="f270bb1a1f6adc43" providerId="LiveId" clId="{A9C7CDD8-B97D-48CB-8FF8-1AB250CB961D}" dt="2025-02-04T21:50:10.181" v="1874" actId="478"/>
          <ac:picMkLst>
            <pc:docMk/>
            <pc:sldMk cId="2804823239" sldId="531"/>
            <ac:picMk id="2052" creationId="{6421A5BF-3026-A297-FAFB-CB3DDDF95D97}"/>
          </ac:picMkLst>
        </pc:picChg>
        <pc:picChg chg="add mod">
          <ac:chgData name="lisa marlow" userId="f270bb1a1f6adc43" providerId="LiveId" clId="{A9C7CDD8-B97D-48CB-8FF8-1AB250CB961D}" dt="2025-02-04T21:53:36.681" v="1913" actId="14100"/>
          <ac:picMkLst>
            <pc:docMk/>
            <pc:sldMk cId="2804823239" sldId="531"/>
            <ac:picMk id="2054" creationId="{925F8832-11EA-79DA-3A4C-40B37648F4DE}"/>
          </ac:picMkLst>
        </pc:picChg>
      </pc:sldChg>
      <pc:sldChg chg="addSp delSp modSp mod setBg">
        <pc:chgData name="lisa marlow" userId="f270bb1a1f6adc43" providerId="LiveId" clId="{A9C7CDD8-B97D-48CB-8FF8-1AB250CB961D}" dt="2025-02-04T21:58:15.052" v="2013" actId="1076"/>
        <pc:sldMkLst>
          <pc:docMk/>
          <pc:sldMk cId="1221007496" sldId="532"/>
        </pc:sldMkLst>
        <pc:spChg chg="add mod">
          <ac:chgData name="lisa marlow" userId="f270bb1a1f6adc43" providerId="LiveId" clId="{A9C7CDD8-B97D-48CB-8FF8-1AB250CB961D}" dt="2025-02-04T20:11:01.801" v="288" actId="5793"/>
          <ac:spMkLst>
            <pc:docMk/>
            <pc:sldMk cId="1221007496" sldId="532"/>
            <ac:spMk id="2" creationId="{F18C0531-254B-91E0-175C-F607195C1E21}"/>
          </ac:spMkLst>
        </pc:spChg>
        <pc:spChg chg="mod">
          <ac:chgData name="lisa marlow" userId="f270bb1a1f6adc43" providerId="LiveId" clId="{A9C7CDD8-B97D-48CB-8FF8-1AB250CB961D}" dt="2025-02-04T21:58:10.603" v="2012" actId="14100"/>
          <ac:spMkLst>
            <pc:docMk/>
            <pc:sldMk cId="1221007496" sldId="532"/>
            <ac:spMk id="3" creationId="{492D446B-E89D-8A4A-3CD1-0483163E348A}"/>
          </ac:spMkLst>
        </pc:spChg>
        <pc:spChg chg="mod">
          <ac:chgData name="lisa marlow" userId="f270bb1a1f6adc43" providerId="LiveId" clId="{A9C7CDD8-B97D-48CB-8FF8-1AB250CB961D}" dt="2025-02-04T20:11:16.391" v="291" actId="207"/>
          <ac:spMkLst>
            <pc:docMk/>
            <pc:sldMk cId="1221007496" sldId="532"/>
            <ac:spMk id="4" creationId="{067453F1-0024-14B8-4D7E-81A9F0589BE7}"/>
          </ac:spMkLst>
        </pc:spChg>
        <pc:spChg chg="add del mod">
          <ac:chgData name="lisa marlow" userId="f270bb1a1f6adc43" providerId="LiveId" clId="{A9C7CDD8-B97D-48CB-8FF8-1AB250CB961D}" dt="2025-02-04T20:11:08.710" v="290" actId="478"/>
          <ac:spMkLst>
            <pc:docMk/>
            <pc:sldMk cId="1221007496" sldId="532"/>
            <ac:spMk id="6" creationId="{20C07C67-0DB9-BBB5-46D6-A8EA85AAC362}"/>
          </ac:spMkLst>
        </pc:spChg>
        <pc:spChg chg="del">
          <ac:chgData name="lisa marlow" userId="f270bb1a1f6adc43" providerId="LiveId" clId="{A9C7CDD8-B97D-48CB-8FF8-1AB250CB961D}" dt="2025-02-04T20:11:06.094" v="289" actId="478"/>
          <ac:spMkLst>
            <pc:docMk/>
            <pc:sldMk cId="1221007496" sldId="532"/>
            <ac:spMk id="8" creationId="{0634D1C4-E933-A791-0F61-FD99CC0EEEF8}"/>
          </ac:spMkLst>
        </pc:spChg>
        <pc:picChg chg="add mod">
          <ac:chgData name="lisa marlow" userId="f270bb1a1f6adc43" providerId="LiveId" clId="{A9C7CDD8-B97D-48CB-8FF8-1AB250CB961D}" dt="2025-02-04T20:12:28.813" v="302" actId="1076"/>
          <ac:picMkLst>
            <pc:docMk/>
            <pc:sldMk cId="1221007496" sldId="532"/>
            <ac:picMk id="10" creationId="{60828502-61CA-B57D-1429-6EE14483E7A9}"/>
          </ac:picMkLst>
        </pc:picChg>
        <pc:picChg chg="add mod">
          <ac:chgData name="lisa marlow" userId="f270bb1a1f6adc43" providerId="LiveId" clId="{A9C7CDD8-B97D-48CB-8FF8-1AB250CB961D}" dt="2025-02-04T21:58:15.052" v="2013" actId="1076"/>
          <ac:picMkLst>
            <pc:docMk/>
            <pc:sldMk cId="1221007496" sldId="532"/>
            <ac:picMk id="11" creationId="{E22A6E8B-7A27-C652-2564-56258A4F4615}"/>
          </ac:picMkLst>
        </pc:picChg>
        <pc:picChg chg="del">
          <ac:chgData name="lisa marlow" userId="f270bb1a1f6adc43" providerId="LiveId" clId="{A9C7CDD8-B97D-48CB-8FF8-1AB250CB961D}" dt="2025-02-04T19:57:13.892" v="4" actId="478"/>
          <ac:picMkLst>
            <pc:docMk/>
            <pc:sldMk cId="1221007496" sldId="532"/>
            <ac:picMk id="19" creationId="{14FE8CF6-76D7-D5C4-C031-C01F82E8761E}"/>
          </ac:picMkLst>
        </pc:picChg>
        <pc:picChg chg="del">
          <ac:chgData name="lisa marlow" userId="f270bb1a1f6adc43" providerId="LiveId" clId="{A9C7CDD8-B97D-48CB-8FF8-1AB250CB961D}" dt="2025-02-04T20:11:25.172" v="293" actId="478"/>
          <ac:picMkLst>
            <pc:docMk/>
            <pc:sldMk cId="1221007496" sldId="532"/>
            <ac:picMk id="4100" creationId="{52870F82-0844-0871-34B5-D6B2D1A3269E}"/>
          </ac:picMkLst>
        </pc:picChg>
        <pc:picChg chg="del">
          <ac:chgData name="lisa marlow" userId="f270bb1a1f6adc43" providerId="LiveId" clId="{A9C7CDD8-B97D-48CB-8FF8-1AB250CB961D}" dt="2025-02-04T20:11:22.607" v="292" actId="478"/>
          <ac:picMkLst>
            <pc:docMk/>
            <pc:sldMk cId="1221007496" sldId="532"/>
            <ac:picMk id="4104" creationId="{13004228-4F4B-EB75-E896-6F2B1D551749}"/>
          </ac:picMkLst>
        </pc:picChg>
      </pc:sldChg>
      <pc:sldChg chg="addSp delSp modSp mod setBg">
        <pc:chgData name="lisa marlow" userId="f270bb1a1f6adc43" providerId="LiveId" clId="{A9C7CDD8-B97D-48CB-8FF8-1AB250CB961D}" dt="2025-02-04T22:13:10.570" v="2179" actId="1076"/>
        <pc:sldMkLst>
          <pc:docMk/>
          <pc:sldMk cId="3485278369" sldId="533"/>
        </pc:sldMkLst>
        <pc:spChg chg="add mod">
          <ac:chgData name="lisa marlow" userId="f270bb1a1f6adc43" providerId="LiveId" clId="{A9C7CDD8-B97D-48CB-8FF8-1AB250CB961D}" dt="2025-02-04T20:35:07.806" v="1017" actId="20577"/>
          <ac:spMkLst>
            <pc:docMk/>
            <pc:sldMk cId="3485278369" sldId="533"/>
            <ac:spMk id="2" creationId="{97E83B06-09F3-C6F7-F7A6-EB8752FF353C}"/>
          </ac:spMkLst>
        </pc:spChg>
        <pc:spChg chg="add del mod">
          <ac:chgData name="lisa marlow" userId="f270bb1a1f6adc43" providerId="LiveId" clId="{A9C7CDD8-B97D-48CB-8FF8-1AB250CB961D}" dt="2025-02-04T20:35:16.116" v="1019" actId="478"/>
          <ac:spMkLst>
            <pc:docMk/>
            <pc:sldMk cId="3485278369" sldId="533"/>
            <ac:spMk id="4" creationId="{B3DDAF89-AA08-3D0D-75C4-9EAE7822F1EE}"/>
          </ac:spMkLst>
        </pc:spChg>
        <pc:spChg chg="add del mod">
          <ac:chgData name="lisa marlow" userId="f270bb1a1f6adc43" providerId="LiveId" clId="{A9C7CDD8-B97D-48CB-8FF8-1AB250CB961D}" dt="2025-02-04T22:08:05.119" v="2149" actId="478"/>
          <ac:spMkLst>
            <pc:docMk/>
            <pc:sldMk cId="3485278369" sldId="533"/>
            <ac:spMk id="5" creationId="{017F3741-38B0-10CB-0159-D8F57D76854B}"/>
          </ac:spMkLst>
        </pc:spChg>
        <pc:spChg chg="add mod">
          <ac:chgData name="lisa marlow" userId="f270bb1a1f6adc43" providerId="LiveId" clId="{A9C7CDD8-B97D-48CB-8FF8-1AB250CB961D}" dt="2025-02-04T22:10:33.782" v="2162" actId="207"/>
          <ac:spMkLst>
            <pc:docMk/>
            <pc:sldMk cId="3485278369" sldId="533"/>
            <ac:spMk id="6" creationId="{20C5F8C0-C498-776A-9282-B0A38EC24D73}"/>
          </ac:spMkLst>
        </pc:spChg>
        <pc:spChg chg="mod">
          <ac:chgData name="lisa marlow" userId="f270bb1a1f6adc43" providerId="LiveId" clId="{A9C7CDD8-B97D-48CB-8FF8-1AB250CB961D}" dt="2025-02-04T22:13:00.948" v="2178" actId="1076"/>
          <ac:spMkLst>
            <pc:docMk/>
            <pc:sldMk cId="3485278369" sldId="533"/>
            <ac:spMk id="7" creationId="{B80A3705-49D3-0426-E0B6-5394B2C50DDD}"/>
          </ac:spMkLst>
        </pc:spChg>
        <pc:spChg chg="del mod">
          <ac:chgData name="lisa marlow" userId="f270bb1a1f6adc43" providerId="LiveId" clId="{A9C7CDD8-B97D-48CB-8FF8-1AB250CB961D}" dt="2025-02-04T20:35:12.452" v="1018" actId="478"/>
          <ac:spMkLst>
            <pc:docMk/>
            <pc:sldMk cId="3485278369" sldId="533"/>
            <ac:spMk id="8" creationId="{0634D1C4-E933-A791-0F61-FD99CC0EEEF8}"/>
          </ac:spMkLst>
        </pc:spChg>
        <pc:picChg chg="del">
          <ac:chgData name="lisa marlow" userId="f270bb1a1f6adc43" providerId="LiveId" clId="{A9C7CDD8-B97D-48CB-8FF8-1AB250CB961D}" dt="2025-02-04T19:57:40.977" v="12" actId="478"/>
          <ac:picMkLst>
            <pc:docMk/>
            <pc:sldMk cId="3485278369" sldId="533"/>
            <ac:picMk id="19" creationId="{14FE8CF6-76D7-D5C4-C031-C01F82E8761E}"/>
          </ac:picMkLst>
        </pc:picChg>
        <pc:picChg chg="add mod">
          <ac:chgData name="lisa marlow" userId="f270bb1a1f6adc43" providerId="LiveId" clId="{A9C7CDD8-B97D-48CB-8FF8-1AB250CB961D}" dt="2025-02-04T22:09:18.589" v="2152" actId="1076"/>
          <ac:picMkLst>
            <pc:docMk/>
            <pc:sldMk cId="3485278369" sldId="533"/>
            <ac:picMk id="5122" creationId="{82A248D0-612F-4527-25D3-43FC4F2287E7}"/>
          </ac:picMkLst>
        </pc:picChg>
        <pc:picChg chg="add mod">
          <ac:chgData name="lisa marlow" userId="f270bb1a1f6adc43" providerId="LiveId" clId="{A9C7CDD8-B97D-48CB-8FF8-1AB250CB961D}" dt="2025-02-04T22:13:10.570" v="2179" actId="1076"/>
          <ac:picMkLst>
            <pc:docMk/>
            <pc:sldMk cId="3485278369" sldId="533"/>
            <ac:picMk id="5124" creationId="{10CF7557-344A-2DA8-99A5-182940C97169}"/>
          </ac:picMkLst>
        </pc:picChg>
        <pc:picChg chg="add mod">
          <ac:chgData name="lisa marlow" userId="f270bb1a1f6adc43" providerId="LiveId" clId="{A9C7CDD8-B97D-48CB-8FF8-1AB250CB961D}" dt="2025-02-04T22:13:10.570" v="2179" actId="1076"/>
          <ac:picMkLst>
            <pc:docMk/>
            <pc:sldMk cId="3485278369" sldId="533"/>
            <ac:picMk id="5126" creationId="{8774A5AB-9831-0FD3-FE91-C0C1A8ACA210}"/>
          </ac:picMkLst>
        </pc:picChg>
        <pc:picChg chg="add mod">
          <ac:chgData name="lisa marlow" userId="f270bb1a1f6adc43" providerId="LiveId" clId="{A9C7CDD8-B97D-48CB-8FF8-1AB250CB961D}" dt="2025-02-04T22:13:10.570" v="2179" actId="1076"/>
          <ac:picMkLst>
            <pc:docMk/>
            <pc:sldMk cId="3485278369" sldId="533"/>
            <ac:picMk id="5128" creationId="{38A62D8A-D609-053C-177C-89E3C254D853}"/>
          </ac:picMkLst>
        </pc:picChg>
      </pc:sldChg>
      <pc:sldChg chg="addSp delSp modSp mod setBg">
        <pc:chgData name="lisa marlow" userId="f270bb1a1f6adc43" providerId="LiveId" clId="{A9C7CDD8-B97D-48CB-8FF8-1AB250CB961D}" dt="2025-02-04T22:20:28.211" v="2252" actId="1076"/>
        <pc:sldMkLst>
          <pc:docMk/>
          <pc:sldMk cId="294125606" sldId="534"/>
        </pc:sldMkLst>
        <pc:spChg chg="mod">
          <ac:chgData name="lisa marlow" userId="f270bb1a1f6adc43" providerId="LiveId" clId="{A9C7CDD8-B97D-48CB-8FF8-1AB250CB961D}" dt="2025-02-04T22:16:51.451" v="2223" actId="403"/>
          <ac:spMkLst>
            <pc:docMk/>
            <pc:sldMk cId="294125606" sldId="534"/>
            <ac:spMk id="2" creationId="{DE1A9885-B84B-D060-DFC6-41B67B2A4583}"/>
          </ac:spMkLst>
        </pc:spChg>
        <pc:spChg chg="add mod">
          <ac:chgData name="lisa marlow" userId="f270bb1a1f6adc43" providerId="LiveId" clId="{A9C7CDD8-B97D-48CB-8FF8-1AB250CB961D}" dt="2025-02-04T20:45:20.542" v="1073" actId="20577"/>
          <ac:spMkLst>
            <pc:docMk/>
            <pc:sldMk cId="294125606" sldId="534"/>
            <ac:spMk id="3" creationId="{E71A0ABF-2244-A892-6A30-F1049ECF0E72}"/>
          </ac:spMkLst>
        </pc:spChg>
        <pc:spChg chg="add del mod">
          <ac:chgData name="lisa marlow" userId="f270bb1a1f6adc43" providerId="LiveId" clId="{A9C7CDD8-B97D-48CB-8FF8-1AB250CB961D}" dt="2025-02-04T20:45:26.643" v="1075" actId="478"/>
          <ac:spMkLst>
            <pc:docMk/>
            <pc:sldMk cId="294125606" sldId="534"/>
            <ac:spMk id="7" creationId="{7CB419BA-46C2-7687-AD07-442DA8DF8AAB}"/>
          </ac:spMkLst>
        </pc:spChg>
        <pc:spChg chg="del mod">
          <ac:chgData name="lisa marlow" userId="f270bb1a1f6adc43" providerId="LiveId" clId="{A9C7CDD8-B97D-48CB-8FF8-1AB250CB961D}" dt="2025-02-04T20:45:24.607" v="1074" actId="478"/>
          <ac:spMkLst>
            <pc:docMk/>
            <pc:sldMk cId="294125606" sldId="534"/>
            <ac:spMk id="8" creationId="{0634D1C4-E933-A791-0F61-FD99CC0EEEF8}"/>
          </ac:spMkLst>
        </pc:spChg>
        <pc:spChg chg="add del mod">
          <ac:chgData name="lisa marlow" userId="f270bb1a1f6adc43" providerId="LiveId" clId="{A9C7CDD8-B97D-48CB-8FF8-1AB250CB961D}" dt="2025-02-04T20:46:38.940" v="1100" actId="478"/>
          <ac:spMkLst>
            <pc:docMk/>
            <pc:sldMk cId="294125606" sldId="534"/>
            <ac:spMk id="12" creationId="{7465C069-8E0C-83B3-8D9B-9DC2C02A4C10}"/>
          </ac:spMkLst>
        </pc:spChg>
        <pc:spChg chg="add del mod">
          <ac:chgData name="lisa marlow" userId="f270bb1a1f6adc43" providerId="LiveId" clId="{A9C7CDD8-B97D-48CB-8FF8-1AB250CB961D}" dt="2025-02-04T22:13:20.349" v="2180" actId="478"/>
          <ac:spMkLst>
            <pc:docMk/>
            <pc:sldMk cId="294125606" sldId="534"/>
            <ac:spMk id="13" creationId="{DE13B010-B127-9C4E-1B0C-B1C96AB967D7}"/>
          </ac:spMkLst>
        </pc:spChg>
        <pc:spChg chg="add">
          <ac:chgData name="lisa marlow" userId="f270bb1a1f6adc43" providerId="LiveId" clId="{A9C7CDD8-B97D-48CB-8FF8-1AB250CB961D}" dt="2025-02-04T22:17:44.867" v="2224"/>
          <ac:spMkLst>
            <pc:docMk/>
            <pc:sldMk cId="294125606" sldId="534"/>
            <ac:spMk id="14" creationId="{4FB52A06-8624-97A9-F1F9-02C7DE1433E5}"/>
          </ac:spMkLst>
        </pc:spChg>
        <pc:spChg chg="add mod">
          <ac:chgData name="lisa marlow" userId="f270bb1a1f6adc43" providerId="LiveId" clId="{A9C7CDD8-B97D-48CB-8FF8-1AB250CB961D}" dt="2025-02-04T22:17:53.140" v="2226"/>
          <ac:spMkLst>
            <pc:docMk/>
            <pc:sldMk cId="294125606" sldId="534"/>
            <ac:spMk id="15" creationId="{2E7D95CD-DB5A-1551-89C9-C6326059FF00}"/>
          </ac:spMkLst>
        </pc:spChg>
        <pc:spChg chg="add mod">
          <ac:chgData name="lisa marlow" userId="f270bb1a1f6adc43" providerId="LiveId" clId="{A9C7CDD8-B97D-48CB-8FF8-1AB250CB961D}" dt="2025-02-04T22:20:21.208" v="2251" actId="115"/>
          <ac:spMkLst>
            <pc:docMk/>
            <pc:sldMk cId="294125606" sldId="534"/>
            <ac:spMk id="16" creationId="{B492D895-76D0-B547-187D-BD5705FDD271}"/>
          </ac:spMkLst>
        </pc:spChg>
        <pc:picChg chg="del">
          <ac:chgData name="lisa marlow" userId="f270bb1a1f6adc43" providerId="LiveId" clId="{A9C7CDD8-B97D-48CB-8FF8-1AB250CB961D}" dt="2025-02-04T20:46:07.646" v="1091" actId="478"/>
          <ac:picMkLst>
            <pc:docMk/>
            <pc:sldMk cId="294125606" sldId="534"/>
            <ac:picMk id="5" creationId="{DA74C41B-BDBA-2C9C-0C9F-8866A3E7EFD0}"/>
          </ac:picMkLst>
        </pc:picChg>
        <pc:picChg chg="del">
          <ac:chgData name="lisa marlow" userId="f270bb1a1f6adc43" providerId="LiveId" clId="{A9C7CDD8-B97D-48CB-8FF8-1AB250CB961D}" dt="2025-02-04T20:46:08.302" v="1092" actId="478"/>
          <ac:picMkLst>
            <pc:docMk/>
            <pc:sldMk cId="294125606" sldId="534"/>
            <ac:picMk id="6" creationId="{45D12AE8-2940-A0A6-4E0A-A8748F3A9525}"/>
          </ac:picMkLst>
        </pc:picChg>
        <pc:picChg chg="del">
          <ac:chgData name="lisa marlow" userId="f270bb1a1f6adc43" providerId="LiveId" clId="{A9C7CDD8-B97D-48CB-8FF8-1AB250CB961D}" dt="2025-02-04T20:46:08.762" v="1093" actId="478"/>
          <ac:picMkLst>
            <pc:docMk/>
            <pc:sldMk cId="294125606" sldId="534"/>
            <ac:picMk id="10" creationId="{967251F6-2EA9-080D-A7C1-9BC0537BC33C}"/>
          </ac:picMkLst>
        </pc:picChg>
        <pc:picChg chg="del">
          <ac:chgData name="lisa marlow" userId="f270bb1a1f6adc43" providerId="LiveId" clId="{A9C7CDD8-B97D-48CB-8FF8-1AB250CB961D}" dt="2025-02-04T20:46:09.656" v="1094" actId="478"/>
          <ac:picMkLst>
            <pc:docMk/>
            <pc:sldMk cId="294125606" sldId="534"/>
            <ac:picMk id="11" creationId="{FABB7852-88C1-1E2B-94D6-DC0993F98642}"/>
          </ac:picMkLst>
        </pc:picChg>
        <pc:picChg chg="del">
          <ac:chgData name="lisa marlow" userId="f270bb1a1f6adc43" providerId="LiveId" clId="{A9C7CDD8-B97D-48CB-8FF8-1AB250CB961D}" dt="2025-02-04T19:57:44.532" v="13" actId="478"/>
          <ac:picMkLst>
            <pc:docMk/>
            <pc:sldMk cId="294125606" sldId="534"/>
            <ac:picMk id="19" creationId="{14FE8CF6-76D7-D5C4-C031-C01F82E8761E}"/>
          </ac:picMkLst>
        </pc:picChg>
        <pc:picChg chg="del">
          <ac:chgData name="lisa marlow" userId="f270bb1a1f6adc43" providerId="LiveId" clId="{A9C7CDD8-B97D-48CB-8FF8-1AB250CB961D}" dt="2025-02-04T20:46:06.455" v="1090" actId="478"/>
          <ac:picMkLst>
            <pc:docMk/>
            <pc:sldMk cId="294125606" sldId="534"/>
            <ac:picMk id="1030" creationId="{533D2807-42E5-52CC-7C21-601B94B5ED41}"/>
          </ac:picMkLst>
        </pc:picChg>
        <pc:picChg chg="add mod">
          <ac:chgData name="lisa marlow" userId="f270bb1a1f6adc43" providerId="LiveId" clId="{A9C7CDD8-B97D-48CB-8FF8-1AB250CB961D}" dt="2025-02-04T22:20:28.211" v="2252" actId="1076"/>
          <ac:picMkLst>
            <pc:docMk/>
            <pc:sldMk cId="294125606" sldId="534"/>
            <ac:picMk id="6150" creationId="{701A26C3-C6C6-7890-E173-AFAE62875194}"/>
          </ac:picMkLst>
        </pc:picChg>
      </pc:sldChg>
      <pc:sldChg chg="del">
        <pc:chgData name="lisa marlow" userId="f270bb1a1f6adc43" providerId="LiveId" clId="{A9C7CDD8-B97D-48CB-8FF8-1AB250CB961D}" dt="2025-02-04T19:58:04.683" v="19" actId="47"/>
        <pc:sldMkLst>
          <pc:docMk/>
          <pc:sldMk cId="3792965684" sldId="535"/>
        </pc:sldMkLst>
      </pc:sldChg>
      <pc:sldChg chg="del">
        <pc:chgData name="lisa marlow" userId="f270bb1a1f6adc43" providerId="LiveId" clId="{A9C7CDD8-B97D-48CB-8FF8-1AB250CB961D}" dt="2025-02-04T19:58:12.223" v="20" actId="47"/>
        <pc:sldMkLst>
          <pc:docMk/>
          <pc:sldMk cId="3966811067" sldId="537"/>
        </pc:sldMkLst>
      </pc:sldChg>
      <pc:sldChg chg="addSp delSp modSp add del mod setBg">
        <pc:chgData name="lisa marlow" userId="f270bb1a1f6adc43" providerId="LiveId" clId="{A9C7CDD8-B97D-48CB-8FF8-1AB250CB961D}" dt="2025-02-04T22:38:05.537" v="2372" actId="1076"/>
        <pc:sldMkLst>
          <pc:docMk/>
          <pc:sldMk cId="665123031" sldId="538"/>
        </pc:sldMkLst>
        <pc:spChg chg="mod">
          <ac:chgData name="lisa marlow" userId="f270bb1a1f6adc43" providerId="LiveId" clId="{A9C7CDD8-B97D-48CB-8FF8-1AB250CB961D}" dt="2025-02-04T21:34:39.818" v="1431" actId="1076"/>
          <ac:spMkLst>
            <pc:docMk/>
            <pc:sldMk cId="665123031" sldId="538"/>
            <ac:spMk id="2" creationId="{8486FFB5-02B4-EE86-8FA8-42A13D020D15}"/>
          </ac:spMkLst>
        </pc:spChg>
        <pc:spChg chg="mod">
          <ac:chgData name="lisa marlow" userId="f270bb1a1f6adc43" providerId="LiveId" clId="{A9C7CDD8-B97D-48CB-8FF8-1AB250CB961D}" dt="2025-02-04T21:35:28.664" v="1456" actId="20577"/>
          <ac:spMkLst>
            <pc:docMk/>
            <pc:sldMk cId="665123031" sldId="538"/>
            <ac:spMk id="3" creationId="{290F304A-3818-D7E0-1E4A-2358AF8A653D}"/>
          </ac:spMkLst>
        </pc:spChg>
        <pc:spChg chg="add del mod">
          <ac:chgData name="lisa marlow" userId="f270bb1a1f6adc43" providerId="LiveId" clId="{A9C7CDD8-B97D-48CB-8FF8-1AB250CB961D}" dt="2025-02-04T21:30:45.188" v="1375" actId="478"/>
          <ac:spMkLst>
            <pc:docMk/>
            <pc:sldMk cId="665123031" sldId="538"/>
            <ac:spMk id="5" creationId="{167844B7-750B-31EB-45D2-DEEA6F56BCB6}"/>
          </ac:spMkLst>
        </pc:spChg>
        <pc:spChg chg="del">
          <ac:chgData name="lisa marlow" userId="f270bb1a1f6adc43" providerId="LiveId" clId="{A9C7CDD8-B97D-48CB-8FF8-1AB250CB961D}" dt="2025-02-04T21:33:49.354" v="1412" actId="478"/>
          <ac:spMkLst>
            <pc:docMk/>
            <pc:sldMk cId="665123031" sldId="538"/>
            <ac:spMk id="6" creationId="{EB7C4490-55FC-25F8-2332-F9985F7AAA3B}"/>
          </ac:spMkLst>
        </pc:spChg>
        <pc:spChg chg="add mod">
          <ac:chgData name="lisa marlow" userId="f270bb1a1f6adc43" providerId="LiveId" clId="{A9C7CDD8-B97D-48CB-8FF8-1AB250CB961D}" dt="2025-02-04T21:34:43.575" v="1432" actId="1076"/>
          <ac:spMkLst>
            <pc:docMk/>
            <pc:sldMk cId="665123031" sldId="538"/>
            <ac:spMk id="7" creationId="{CE5C84D8-68E7-F226-9434-C2F167BBDD89}"/>
          </ac:spMkLst>
        </pc:spChg>
        <pc:spChg chg="del mod">
          <ac:chgData name="lisa marlow" userId="f270bb1a1f6adc43" providerId="LiveId" clId="{A9C7CDD8-B97D-48CB-8FF8-1AB250CB961D}" dt="2025-02-04T21:30:42.621" v="1374" actId="478"/>
          <ac:spMkLst>
            <pc:docMk/>
            <pc:sldMk cId="665123031" sldId="538"/>
            <ac:spMk id="8" creationId="{0634D1C4-E933-A791-0F61-FD99CC0EEEF8}"/>
          </ac:spMkLst>
        </pc:spChg>
        <pc:spChg chg="add mod">
          <ac:chgData name="lisa marlow" userId="f270bb1a1f6adc43" providerId="LiveId" clId="{A9C7CDD8-B97D-48CB-8FF8-1AB250CB961D}" dt="2025-02-04T22:38:05.537" v="2372" actId="1076"/>
          <ac:spMkLst>
            <pc:docMk/>
            <pc:sldMk cId="665123031" sldId="538"/>
            <ac:spMk id="9" creationId="{8A58B114-570B-D7A7-4D9F-1EA989688C6F}"/>
          </ac:spMkLst>
        </pc:spChg>
        <pc:picChg chg="del">
          <ac:chgData name="lisa marlow" userId="f270bb1a1f6adc43" providerId="LiveId" clId="{A9C7CDD8-B97D-48CB-8FF8-1AB250CB961D}" dt="2025-02-04T19:58:29.371" v="24" actId="478"/>
          <ac:picMkLst>
            <pc:docMk/>
            <pc:sldMk cId="665123031" sldId="538"/>
            <ac:picMk id="19" creationId="{14FE8CF6-76D7-D5C4-C031-C01F82E8761E}"/>
          </ac:picMkLst>
        </pc:picChg>
        <pc:picChg chg="add mod">
          <ac:chgData name="lisa marlow" userId="f270bb1a1f6adc43" providerId="LiveId" clId="{A9C7CDD8-B97D-48CB-8FF8-1AB250CB961D}" dt="2025-02-04T21:31:49.608" v="1382" actId="14100"/>
          <ac:picMkLst>
            <pc:docMk/>
            <pc:sldMk cId="665123031" sldId="538"/>
            <ac:picMk id="1026" creationId="{D390F547-5530-7866-FB2E-367BFEF31B26}"/>
          </ac:picMkLst>
        </pc:picChg>
        <pc:picChg chg="add del mod">
          <ac:chgData name="lisa marlow" userId="f270bb1a1f6adc43" providerId="LiveId" clId="{A9C7CDD8-B97D-48CB-8FF8-1AB250CB961D}" dt="2025-02-04T21:32:26.757" v="1388" actId="478"/>
          <ac:picMkLst>
            <pc:docMk/>
            <pc:sldMk cId="665123031" sldId="538"/>
            <ac:picMk id="1028" creationId="{D322EF98-41FF-FC8F-4D7A-7D8FAF638230}"/>
          </ac:picMkLst>
        </pc:picChg>
        <pc:picChg chg="add del">
          <ac:chgData name="lisa marlow" userId="f270bb1a1f6adc43" providerId="LiveId" clId="{A9C7CDD8-B97D-48CB-8FF8-1AB250CB961D}" dt="2025-02-04T21:36:35.208" v="1461" actId="478"/>
          <ac:picMkLst>
            <pc:docMk/>
            <pc:sldMk cId="665123031" sldId="538"/>
            <ac:picMk id="1030" creationId="{8269B994-A79D-F5B7-87EA-7F40D3E5FE15}"/>
          </ac:picMkLst>
        </pc:picChg>
        <pc:picChg chg="add mod">
          <ac:chgData name="lisa marlow" userId="f270bb1a1f6adc43" providerId="LiveId" clId="{A9C7CDD8-B97D-48CB-8FF8-1AB250CB961D}" dt="2025-02-04T21:36:23.739" v="1459"/>
          <ac:picMkLst>
            <pc:docMk/>
            <pc:sldMk cId="665123031" sldId="538"/>
            <ac:picMk id="1032" creationId="{0A5E286E-ABF9-E0C2-ADFB-C6C03AA7B164}"/>
          </ac:picMkLst>
        </pc:picChg>
        <pc:picChg chg="del mod">
          <ac:chgData name="lisa marlow" userId="f270bb1a1f6adc43" providerId="LiveId" clId="{A9C7CDD8-B97D-48CB-8FF8-1AB250CB961D}" dt="2025-02-04T21:33:14.699" v="1389" actId="478"/>
          <ac:picMkLst>
            <pc:docMk/>
            <pc:sldMk cId="665123031" sldId="538"/>
            <ac:picMk id="2054" creationId="{F414500B-5B6B-6F4F-AE46-C29B00FDC96C}"/>
          </ac:picMkLst>
        </pc:picChg>
      </pc:sldChg>
      <pc:sldChg chg="del">
        <pc:chgData name="lisa marlow" userId="f270bb1a1f6adc43" providerId="LiveId" clId="{A9C7CDD8-B97D-48CB-8FF8-1AB250CB961D}" dt="2025-02-04T19:58:26.379" v="23" actId="47"/>
        <pc:sldMkLst>
          <pc:docMk/>
          <pc:sldMk cId="1900495784" sldId="539"/>
        </pc:sldMkLst>
      </pc:sldChg>
      <pc:sldChg chg="addSp delSp modSp mod setBg">
        <pc:chgData name="lisa marlow" userId="f270bb1a1f6adc43" providerId="LiveId" clId="{A9C7CDD8-B97D-48CB-8FF8-1AB250CB961D}" dt="2025-02-04T21:57:49.226" v="2010" actId="403"/>
        <pc:sldMkLst>
          <pc:docMk/>
          <pc:sldMk cId="1161693158" sldId="540"/>
        </pc:sldMkLst>
        <pc:spChg chg="mod">
          <ac:chgData name="lisa marlow" userId="f270bb1a1f6adc43" providerId="LiveId" clId="{A9C7CDD8-B97D-48CB-8FF8-1AB250CB961D}" dt="2025-02-04T21:57:49.226" v="2010" actId="403"/>
          <ac:spMkLst>
            <pc:docMk/>
            <pc:sldMk cId="1161693158" sldId="540"/>
            <ac:spMk id="2" creationId="{AEDD3BBA-18A4-D898-BF13-8F79F5EC7C6F}"/>
          </ac:spMkLst>
        </pc:spChg>
        <pc:spChg chg="mod">
          <ac:chgData name="lisa marlow" userId="f270bb1a1f6adc43" providerId="LiveId" clId="{A9C7CDD8-B97D-48CB-8FF8-1AB250CB961D}" dt="2025-02-04T21:57:31.660" v="2003" actId="1035"/>
          <ac:spMkLst>
            <pc:docMk/>
            <pc:sldMk cId="1161693158" sldId="540"/>
            <ac:spMk id="5" creationId="{35D63E17-65DF-4CAC-65F4-C1A42FB83915}"/>
          </ac:spMkLst>
        </pc:spChg>
        <pc:spChg chg="mod">
          <ac:chgData name="lisa marlow" userId="f270bb1a1f6adc43" providerId="LiveId" clId="{A9C7CDD8-B97D-48CB-8FF8-1AB250CB961D}" dt="2025-02-04T21:57:07.780" v="1975" actId="1076"/>
          <ac:spMkLst>
            <pc:docMk/>
            <pc:sldMk cId="1161693158" sldId="540"/>
            <ac:spMk id="6" creationId="{6B2BD546-A8F1-5545-7792-93D44C864A59}"/>
          </ac:spMkLst>
        </pc:spChg>
        <pc:spChg chg="del mod">
          <ac:chgData name="lisa marlow" userId="f270bb1a1f6adc43" providerId="LiveId" clId="{A9C7CDD8-B97D-48CB-8FF8-1AB250CB961D}" dt="2025-02-04T20:06:22.649" v="183" actId="478"/>
          <ac:spMkLst>
            <pc:docMk/>
            <pc:sldMk cId="1161693158" sldId="540"/>
            <ac:spMk id="13" creationId="{92391307-6120-9027-BE24-BB0B2BC266C0}"/>
          </ac:spMkLst>
        </pc:spChg>
        <pc:spChg chg="del">
          <ac:chgData name="lisa marlow" userId="f270bb1a1f6adc43" providerId="LiveId" clId="{A9C7CDD8-B97D-48CB-8FF8-1AB250CB961D}" dt="2025-02-04T20:06:25.391" v="184" actId="478"/>
          <ac:spMkLst>
            <pc:docMk/>
            <pc:sldMk cId="1161693158" sldId="540"/>
            <ac:spMk id="14" creationId="{EAD961B7-A8F4-2F1A-DC52-B497C0A07D43}"/>
          </ac:spMkLst>
        </pc:spChg>
        <pc:picChg chg="del">
          <ac:chgData name="lisa marlow" userId="f270bb1a1f6adc43" providerId="LiveId" clId="{A9C7CDD8-B97D-48CB-8FF8-1AB250CB961D}" dt="2025-02-04T19:57:07.401" v="2" actId="478"/>
          <ac:picMkLst>
            <pc:docMk/>
            <pc:sldMk cId="1161693158" sldId="540"/>
            <ac:picMk id="19" creationId="{14FE8CF6-76D7-D5C4-C031-C01F82E8761E}"/>
          </ac:picMkLst>
        </pc:picChg>
        <pc:picChg chg="del mod">
          <ac:chgData name="lisa marlow" userId="f270bb1a1f6adc43" providerId="LiveId" clId="{A9C7CDD8-B97D-48CB-8FF8-1AB250CB961D}" dt="2025-02-04T21:55:06.635" v="1924" actId="478"/>
          <ac:picMkLst>
            <pc:docMk/>
            <pc:sldMk cId="1161693158" sldId="540"/>
            <ac:picMk id="1030" creationId="{E7064318-35AB-0396-BEB9-2DB9C57AEF5E}"/>
          </ac:picMkLst>
        </pc:picChg>
        <pc:picChg chg="del mod">
          <ac:chgData name="lisa marlow" userId="f270bb1a1f6adc43" providerId="LiveId" clId="{A9C7CDD8-B97D-48CB-8FF8-1AB250CB961D}" dt="2025-02-04T21:55:17.629" v="1927" actId="478"/>
          <ac:picMkLst>
            <pc:docMk/>
            <pc:sldMk cId="1161693158" sldId="540"/>
            <ac:picMk id="1032" creationId="{F5A96955-DE53-1C4B-6AB2-ECE1890CFFC3}"/>
          </ac:picMkLst>
        </pc:picChg>
        <pc:picChg chg="add del mod">
          <ac:chgData name="lisa marlow" userId="f270bb1a1f6adc43" providerId="LiveId" clId="{A9C7CDD8-B97D-48CB-8FF8-1AB250CB961D}" dt="2025-02-04T21:55:12.683" v="1926" actId="478"/>
          <ac:picMkLst>
            <pc:docMk/>
            <pc:sldMk cId="1161693158" sldId="540"/>
            <ac:picMk id="4098" creationId="{286B6103-B769-D585-CEE9-9F69FF943438}"/>
          </ac:picMkLst>
        </pc:picChg>
      </pc:sldChg>
      <pc:sldChg chg="del">
        <pc:chgData name="lisa marlow" userId="f270bb1a1f6adc43" providerId="LiveId" clId="{A9C7CDD8-B97D-48CB-8FF8-1AB250CB961D}" dt="2025-02-04T19:57:20.343" v="6" actId="47"/>
        <pc:sldMkLst>
          <pc:docMk/>
          <pc:sldMk cId="668310406" sldId="541"/>
        </pc:sldMkLst>
      </pc:sldChg>
      <pc:sldChg chg="addSp delSp modSp mod setBg">
        <pc:chgData name="lisa marlow" userId="f270bb1a1f6adc43" providerId="LiveId" clId="{A9C7CDD8-B97D-48CB-8FF8-1AB250CB961D}" dt="2025-02-04T22:00:50.920" v="2036" actId="113"/>
        <pc:sldMkLst>
          <pc:docMk/>
          <pc:sldMk cId="2335518044" sldId="543"/>
        </pc:sldMkLst>
        <pc:spChg chg="del mod">
          <ac:chgData name="lisa marlow" userId="f270bb1a1f6adc43" providerId="LiveId" clId="{A9C7CDD8-B97D-48CB-8FF8-1AB250CB961D}" dt="2025-02-04T20:29:59.135" v="840" actId="478"/>
          <ac:spMkLst>
            <pc:docMk/>
            <pc:sldMk cId="2335518044" sldId="543"/>
            <ac:spMk id="2" creationId="{CCBA83BD-E3AA-9E25-6B01-888A91FE02FC}"/>
          </ac:spMkLst>
        </pc:spChg>
        <pc:spChg chg="mod">
          <ac:chgData name="lisa marlow" userId="f270bb1a1f6adc43" providerId="LiveId" clId="{A9C7CDD8-B97D-48CB-8FF8-1AB250CB961D}" dt="2025-02-04T20:15:34.464" v="405" actId="207"/>
          <ac:spMkLst>
            <pc:docMk/>
            <pc:sldMk cId="2335518044" sldId="543"/>
            <ac:spMk id="3" creationId="{3633CA6D-0C12-C41E-BEFB-DF0712C808A9}"/>
          </ac:spMkLst>
        </pc:spChg>
        <pc:spChg chg="add mod">
          <ac:chgData name="lisa marlow" userId="f270bb1a1f6adc43" providerId="LiveId" clId="{A9C7CDD8-B97D-48CB-8FF8-1AB250CB961D}" dt="2025-02-04T20:30:21.370" v="843" actId="20577"/>
          <ac:spMkLst>
            <pc:docMk/>
            <pc:sldMk cId="2335518044" sldId="543"/>
            <ac:spMk id="4" creationId="{9B1D2452-56CD-003B-312A-3B62E1524475}"/>
          </ac:spMkLst>
        </pc:spChg>
        <pc:spChg chg="mod">
          <ac:chgData name="lisa marlow" userId="f270bb1a1f6adc43" providerId="LiveId" clId="{A9C7CDD8-B97D-48CB-8FF8-1AB250CB961D}" dt="2025-02-04T20:15:29.972" v="404" actId="207"/>
          <ac:spMkLst>
            <pc:docMk/>
            <pc:sldMk cId="2335518044" sldId="543"/>
            <ac:spMk id="6" creationId="{9A0F89B3-6F0D-0121-E9D7-2E8E72D2C9CE}"/>
          </ac:spMkLst>
        </pc:spChg>
        <pc:spChg chg="add del mod">
          <ac:chgData name="lisa marlow" userId="f270bb1a1f6adc43" providerId="LiveId" clId="{A9C7CDD8-B97D-48CB-8FF8-1AB250CB961D}" dt="2025-02-04T20:14:06.473" v="396" actId="478"/>
          <ac:spMkLst>
            <pc:docMk/>
            <pc:sldMk cId="2335518044" sldId="543"/>
            <ac:spMk id="7" creationId="{2803C848-A65B-111B-2140-4B397AD6058A}"/>
          </ac:spMkLst>
        </pc:spChg>
        <pc:spChg chg="del mod">
          <ac:chgData name="lisa marlow" userId="f270bb1a1f6adc43" providerId="LiveId" clId="{A9C7CDD8-B97D-48CB-8FF8-1AB250CB961D}" dt="2025-02-04T20:14:04.433" v="395" actId="478"/>
          <ac:spMkLst>
            <pc:docMk/>
            <pc:sldMk cId="2335518044" sldId="543"/>
            <ac:spMk id="8" creationId="{0634D1C4-E933-A791-0F61-FD99CC0EEEF8}"/>
          </ac:spMkLst>
        </pc:spChg>
        <pc:spChg chg="mod">
          <ac:chgData name="lisa marlow" userId="f270bb1a1f6adc43" providerId="LiveId" clId="{A9C7CDD8-B97D-48CB-8FF8-1AB250CB961D}" dt="2025-02-04T22:00:50.920" v="2036" actId="113"/>
          <ac:spMkLst>
            <pc:docMk/>
            <pc:sldMk cId="2335518044" sldId="543"/>
            <ac:spMk id="9" creationId="{B74F3D55-3779-B5E3-66B5-F44AA88894F9}"/>
          </ac:spMkLst>
        </pc:spChg>
        <pc:picChg chg="del">
          <ac:chgData name="lisa marlow" userId="f270bb1a1f6adc43" providerId="LiveId" clId="{A9C7CDD8-B97D-48CB-8FF8-1AB250CB961D}" dt="2025-02-04T19:57:29.663" v="9" actId="478"/>
          <ac:picMkLst>
            <pc:docMk/>
            <pc:sldMk cId="2335518044" sldId="543"/>
            <ac:picMk id="19" creationId="{14FE8CF6-76D7-D5C4-C031-C01F82E8761E}"/>
          </ac:picMkLst>
        </pc:picChg>
      </pc:sldChg>
      <pc:sldChg chg="del">
        <pc:chgData name="lisa marlow" userId="f270bb1a1f6adc43" providerId="LiveId" clId="{A9C7CDD8-B97D-48CB-8FF8-1AB250CB961D}" dt="2025-02-04T19:57:25.581" v="8" actId="47"/>
        <pc:sldMkLst>
          <pc:docMk/>
          <pc:sldMk cId="3082630464" sldId="544"/>
        </pc:sldMkLst>
      </pc:sldChg>
      <pc:sldChg chg="addSp delSp modSp mod setBg">
        <pc:chgData name="lisa marlow" userId="f270bb1a1f6adc43" providerId="LiveId" clId="{A9C7CDD8-B97D-48CB-8FF8-1AB250CB961D}" dt="2025-02-05T02:32:31.841" v="2378" actId="14100"/>
        <pc:sldMkLst>
          <pc:docMk/>
          <pc:sldMk cId="1509214661" sldId="545"/>
        </pc:sldMkLst>
        <pc:spChg chg="add mod">
          <ac:chgData name="lisa marlow" userId="f270bb1a1f6adc43" providerId="LiveId" clId="{A9C7CDD8-B97D-48CB-8FF8-1AB250CB961D}" dt="2025-02-04T20:18:39.733" v="500" actId="20577"/>
          <ac:spMkLst>
            <pc:docMk/>
            <pc:sldMk cId="1509214661" sldId="545"/>
            <ac:spMk id="2" creationId="{60B5AB73-80F8-AABF-C224-499C9A364625}"/>
          </ac:spMkLst>
        </pc:spChg>
        <pc:spChg chg="mod">
          <ac:chgData name="lisa marlow" userId="f270bb1a1f6adc43" providerId="LiveId" clId="{A9C7CDD8-B97D-48CB-8FF8-1AB250CB961D}" dt="2025-02-05T02:32:31.841" v="2378" actId="14100"/>
          <ac:spMkLst>
            <pc:docMk/>
            <pc:sldMk cId="1509214661" sldId="545"/>
            <ac:spMk id="5" creationId="{728FA488-C1E5-E690-3C1A-770F27A63E52}"/>
          </ac:spMkLst>
        </pc:spChg>
        <pc:spChg chg="add del mod">
          <ac:chgData name="lisa marlow" userId="f270bb1a1f6adc43" providerId="LiveId" clId="{A9C7CDD8-B97D-48CB-8FF8-1AB250CB961D}" dt="2025-02-04T22:05:12.635" v="2092" actId="14100"/>
          <ac:spMkLst>
            <pc:docMk/>
            <pc:sldMk cId="1509214661" sldId="545"/>
            <ac:spMk id="6" creationId="{6B2BD546-A8F1-5545-7792-93D44C864A59}"/>
          </ac:spMkLst>
        </pc:spChg>
        <pc:spChg chg="mod">
          <ac:chgData name="lisa marlow" userId="f270bb1a1f6adc43" providerId="LiveId" clId="{A9C7CDD8-B97D-48CB-8FF8-1AB250CB961D}" dt="2025-02-04T22:06:11.070" v="2107" actId="404"/>
          <ac:spMkLst>
            <pc:docMk/>
            <pc:sldMk cId="1509214661" sldId="545"/>
            <ac:spMk id="16" creationId="{1D0919A4-85BF-51C2-303E-610D79F5E11D}"/>
          </ac:spMkLst>
        </pc:spChg>
        <pc:spChg chg="mod">
          <ac:chgData name="lisa marlow" userId="f270bb1a1f6adc43" providerId="LiveId" clId="{A9C7CDD8-B97D-48CB-8FF8-1AB250CB961D}" dt="2025-02-04T22:06:27.470" v="2110" actId="1076"/>
          <ac:spMkLst>
            <pc:docMk/>
            <pc:sldMk cId="1509214661" sldId="545"/>
            <ac:spMk id="18" creationId="{482A84D0-4A64-30E0-95F0-BDC4044619E0}"/>
          </ac:spMkLst>
        </pc:spChg>
        <pc:picChg chg="mod">
          <ac:chgData name="lisa marlow" userId="f270bb1a1f6adc43" providerId="LiveId" clId="{A9C7CDD8-B97D-48CB-8FF8-1AB250CB961D}" dt="2025-02-04T22:05:03.910" v="2090" actId="1036"/>
          <ac:picMkLst>
            <pc:docMk/>
            <pc:sldMk cId="1509214661" sldId="545"/>
            <ac:picMk id="11" creationId="{7317F06C-1048-2DC6-E0AA-DC4AB35F22E5}"/>
          </ac:picMkLst>
        </pc:picChg>
        <pc:picChg chg="mod">
          <ac:chgData name="lisa marlow" userId="f270bb1a1f6adc43" providerId="LiveId" clId="{A9C7CDD8-B97D-48CB-8FF8-1AB250CB961D}" dt="2025-02-04T22:04:44.427" v="2075" actId="1035"/>
          <ac:picMkLst>
            <pc:docMk/>
            <pc:sldMk cId="1509214661" sldId="545"/>
            <ac:picMk id="13" creationId="{3E5C3A81-4187-5579-E8D6-84404899B441}"/>
          </ac:picMkLst>
        </pc:picChg>
        <pc:picChg chg="mod">
          <ac:chgData name="lisa marlow" userId="f270bb1a1f6adc43" providerId="LiveId" clId="{A9C7CDD8-B97D-48CB-8FF8-1AB250CB961D}" dt="2025-02-04T22:04:55.748" v="2087" actId="1036"/>
          <ac:picMkLst>
            <pc:docMk/>
            <pc:sldMk cId="1509214661" sldId="545"/>
            <ac:picMk id="14" creationId="{7AB9411E-2E1F-F1A3-876F-F09EC7BCC34A}"/>
          </ac:picMkLst>
        </pc:picChg>
        <pc:picChg chg="del">
          <ac:chgData name="lisa marlow" userId="f270bb1a1f6adc43" providerId="LiveId" clId="{A9C7CDD8-B97D-48CB-8FF8-1AB250CB961D}" dt="2025-02-04T19:57:32.361" v="10" actId="478"/>
          <ac:picMkLst>
            <pc:docMk/>
            <pc:sldMk cId="1509214661" sldId="545"/>
            <ac:picMk id="19" creationId="{14FE8CF6-76D7-D5C4-C031-C01F82E8761E}"/>
          </ac:picMkLst>
        </pc:picChg>
        <pc:picChg chg="del mod">
          <ac:chgData name="lisa marlow" userId="f270bb1a1f6adc43" providerId="LiveId" clId="{A9C7CDD8-B97D-48CB-8FF8-1AB250CB961D}" dt="2025-02-04T22:03:17.980" v="2050" actId="478"/>
          <ac:picMkLst>
            <pc:docMk/>
            <pc:sldMk cId="1509214661" sldId="545"/>
            <ac:picMk id="4098" creationId="{446F7F76-2FDB-0422-40DC-2BA735C172B0}"/>
          </ac:picMkLst>
        </pc:picChg>
      </pc:sldChg>
      <pc:sldChg chg="addSp delSp modSp add mod setBg">
        <pc:chgData name="lisa marlow" userId="f270bb1a1f6adc43" providerId="LiveId" clId="{A9C7CDD8-B97D-48CB-8FF8-1AB250CB961D}" dt="2025-02-04T22:03:03.344" v="2048" actId="207"/>
        <pc:sldMkLst>
          <pc:docMk/>
          <pc:sldMk cId="739764613" sldId="546"/>
        </pc:sldMkLst>
        <pc:spChg chg="del mod">
          <ac:chgData name="lisa marlow" userId="f270bb1a1f6adc43" providerId="LiveId" clId="{A9C7CDD8-B97D-48CB-8FF8-1AB250CB961D}" dt="2025-02-04T20:32:31.320" v="869" actId="478"/>
          <ac:spMkLst>
            <pc:docMk/>
            <pc:sldMk cId="739764613" sldId="546"/>
            <ac:spMk id="2" creationId="{4E610859-17DC-DB6E-45CD-ACA51FFE407C}"/>
          </ac:spMkLst>
        </pc:spChg>
        <pc:spChg chg="del">
          <ac:chgData name="lisa marlow" userId="f270bb1a1f6adc43" providerId="LiveId" clId="{A9C7CDD8-B97D-48CB-8FF8-1AB250CB961D}" dt="2025-02-04T20:16:32.331" v="414" actId="478"/>
          <ac:spMkLst>
            <pc:docMk/>
            <pc:sldMk cId="739764613" sldId="546"/>
            <ac:spMk id="3" creationId="{B96E6876-0A21-C2E0-439F-328CD8F4ADE1}"/>
          </ac:spMkLst>
        </pc:spChg>
        <pc:spChg chg="del">
          <ac:chgData name="lisa marlow" userId="f270bb1a1f6adc43" providerId="LiveId" clId="{A9C7CDD8-B97D-48CB-8FF8-1AB250CB961D}" dt="2025-02-04T20:16:29.677" v="412" actId="478"/>
          <ac:spMkLst>
            <pc:docMk/>
            <pc:sldMk cId="739764613" sldId="546"/>
            <ac:spMk id="4" creationId="{47AA2BAB-A0FB-CA9E-4ADE-6508AB4C02CE}"/>
          </ac:spMkLst>
        </pc:spChg>
        <pc:spChg chg="del">
          <ac:chgData name="lisa marlow" userId="f270bb1a1f6adc43" providerId="LiveId" clId="{A9C7CDD8-B97D-48CB-8FF8-1AB250CB961D}" dt="2025-02-04T20:16:33.231" v="415" actId="478"/>
          <ac:spMkLst>
            <pc:docMk/>
            <pc:sldMk cId="739764613" sldId="546"/>
            <ac:spMk id="6" creationId="{69124C7A-203C-77A4-6F0C-C88EBF35FD13}"/>
          </ac:spMkLst>
        </pc:spChg>
        <pc:spChg chg="add del mod">
          <ac:chgData name="lisa marlow" userId="f270bb1a1f6adc43" providerId="LiveId" clId="{A9C7CDD8-B97D-48CB-8FF8-1AB250CB961D}" dt="2025-02-04T20:16:34.751" v="416" actId="478"/>
          <ac:spMkLst>
            <pc:docMk/>
            <pc:sldMk cId="739764613" sldId="546"/>
            <ac:spMk id="7" creationId="{5B5EB29F-6511-14AD-73CA-990EED02AB54}"/>
          </ac:spMkLst>
        </pc:spChg>
        <pc:spChg chg="add del mod">
          <ac:chgData name="lisa marlow" userId="f270bb1a1f6adc43" providerId="LiveId" clId="{A9C7CDD8-B97D-48CB-8FF8-1AB250CB961D}" dt="2025-02-04T22:03:03.344" v="2048" actId="207"/>
          <ac:spMkLst>
            <pc:docMk/>
            <pc:sldMk cId="739764613" sldId="546"/>
            <ac:spMk id="8" creationId="{D524D9C7-517F-EE85-8DC8-889A6C5625FE}"/>
          </ac:spMkLst>
        </pc:spChg>
        <pc:spChg chg="del">
          <ac:chgData name="lisa marlow" userId="f270bb1a1f6adc43" providerId="LiveId" clId="{A9C7CDD8-B97D-48CB-8FF8-1AB250CB961D}" dt="2025-02-04T20:16:31.270" v="413" actId="478"/>
          <ac:spMkLst>
            <pc:docMk/>
            <pc:sldMk cId="739764613" sldId="546"/>
            <ac:spMk id="9" creationId="{0FDFD243-249F-18F1-3B07-A1164F5C3E85}"/>
          </ac:spMkLst>
        </pc:spChg>
      </pc:sldChg>
      <pc:sldChg chg="delSp del mod">
        <pc:chgData name="lisa marlow" userId="f270bb1a1f6adc43" providerId="LiveId" clId="{A9C7CDD8-B97D-48CB-8FF8-1AB250CB961D}" dt="2025-02-04T19:57:21.864" v="7" actId="47"/>
        <pc:sldMkLst>
          <pc:docMk/>
          <pc:sldMk cId="2376146270" sldId="546"/>
        </pc:sldMkLst>
        <pc:picChg chg="del">
          <ac:chgData name="lisa marlow" userId="f270bb1a1f6adc43" providerId="LiveId" clId="{A9C7CDD8-B97D-48CB-8FF8-1AB250CB961D}" dt="2025-02-04T19:57:16.207" v="5" actId="478"/>
          <ac:picMkLst>
            <pc:docMk/>
            <pc:sldMk cId="2376146270" sldId="546"/>
            <ac:picMk id="19" creationId="{14FE8CF6-76D7-D5C4-C031-C01F82E8761E}"/>
          </ac:picMkLst>
        </pc:picChg>
      </pc:sldChg>
      <pc:sldChg chg="addSp delSp modSp add mod">
        <pc:chgData name="lisa marlow" userId="f270bb1a1f6adc43" providerId="LiveId" clId="{A9C7CDD8-B97D-48CB-8FF8-1AB250CB961D}" dt="2025-02-04T22:38:14.008" v="2373" actId="2"/>
        <pc:sldMkLst>
          <pc:docMk/>
          <pc:sldMk cId="3150719692" sldId="547"/>
        </pc:sldMkLst>
        <pc:spChg chg="del">
          <ac:chgData name="lisa marlow" userId="f270bb1a1f6adc43" providerId="LiveId" clId="{A9C7CDD8-B97D-48CB-8FF8-1AB250CB961D}" dt="2025-02-04T21:36:46.023" v="1464" actId="478"/>
          <ac:spMkLst>
            <pc:docMk/>
            <pc:sldMk cId="3150719692" sldId="547"/>
            <ac:spMk id="2" creationId="{0136CB58-38B2-077C-587E-9490ED564AD7}"/>
          </ac:spMkLst>
        </pc:spChg>
        <pc:spChg chg="del">
          <ac:chgData name="lisa marlow" userId="f270bb1a1f6adc43" providerId="LiveId" clId="{A9C7CDD8-B97D-48CB-8FF8-1AB250CB961D}" dt="2025-02-04T21:36:43.622" v="1463" actId="478"/>
          <ac:spMkLst>
            <pc:docMk/>
            <pc:sldMk cId="3150719692" sldId="547"/>
            <ac:spMk id="3" creationId="{1ACF896E-F414-69C0-6BDB-EEF75ABBCCD2}"/>
          </ac:spMkLst>
        </pc:spChg>
        <pc:spChg chg="add mod">
          <ac:chgData name="lisa marlow" userId="f270bb1a1f6adc43" providerId="LiveId" clId="{A9C7CDD8-B97D-48CB-8FF8-1AB250CB961D}" dt="2025-02-04T22:38:14.008" v="2373" actId="2"/>
          <ac:spMkLst>
            <pc:docMk/>
            <pc:sldMk cId="3150719692" sldId="547"/>
            <ac:spMk id="4" creationId="{39FCC2D7-C8B6-BF68-E073-C07FE2E9D2D7}"/>
          </ac:spMkLst>
        </pc:spChg>
        <pc:spChg chg="add mod ord">
          <ac:chgData name="lisa marlow" userId="f270bb1a1f6adc43" providerId="LiveId" clId="{A9C7CDD8-B97D-48CB-8FF8-1AB250CB961D}" dt="2025-02-04T21:38:28.931" v="1647" actId="167"/>
          <ac:spMkLst>
            <pc:docMk/>
            <pc:sldMk cId="3150719692" sldId="547"/>
            <ac:spMk id="5" creationId="{BFC80B05-0E68-6CE7-E470-E95D8C5622E1}"/>
          </ac:spMkLst>
        </pc:spChg>
        <pc:spChg chg="del">
          <ac:chgData name="lisa marlow" userId="f270bb1a1f6adc43" providerId="LiveId" clId="{A9C7CDD8-B97D-48CB-8FF8-1AB250CB961D}" dt="2025-02-04T21:36:48.460" v="1465" actId="478"/>
          <ac:spMkLst>
            <pc:docMk/>
            <pc:sldMk cId="3150719692" sldId="547"/>
            <ac:spMk id="7" creationId="{E2084C7A-BE59-E1CB-23BD-93BC36BB5284}"/>
          </ac:spMkLst>
        </pc:spChg>
        <pc:spChg chg="del">
          <ac:chgData name="lisa marlow" userId="f270bb1a1f6adc43" providerId="LiveId" clId="{A9C7CDD8-B97D-48CB-8FF8-1AB250CB961D}" dt="2025-02-04T21:36:41.798" v="1462" actId="478"/>
          <ac:spMkLst>
            <pc:docMk/>
            <pc:sldMk cId="3150719692" sldId="547"/>
            <ac:spMk id="9" creationId="{1F334FF0-481F-FB19-37D4-A87C61F5376D}"/>
          </ac:spMkLst>
        </pc:spChg>
        <pc:picChg chg="del">
          <ac:chgData name="lisa marlow" userId="f270bb1a1f6adc43" providerId="LiveId" clId="{A9C7CDD8-B97D-48CB-8FF8-1AB250CB961D}" dt="2025-02-04T21:37:49.179" v="1638" actId="478"/>
          <ac:picMkLst>
            <pc:docMk/>
            <pc:sldMk cId="3150719692" sldId="547"/>
            <ac:picMk id="1030" creationId="{9FE8D3CE-1079-9CD4-4743-E971924452CC}"/>
          </ac:picMkLst>
        </pc:picChg>
      </pc:sldChg>
      <pc:sldChg chg="addSp delSp modSp add mod">
        <pc:chgData name="lisa marlow" userId="f270bb1a1f6adc43" providerId="LiveId" clId="{A9C7CDD8-B97D-48CB-8FF8-1AB250CB961D}" dt="2025-02-05T02:38:45.987" v="2494" actId="113"/>
        <pc:sldMkLst>
          <pc:docMk/>
          <pc:sldMk cId="2812569457" sldId="548"/>
        </pc:sldMkLst>
        <pc:spChg chg="del">
          <ac:chgData name="lisa marlow" userId="f270bb1a1f6adc43" providerId="LiveId" clId="{A9C7CDD8-B97D-48CB-8FF8-1AB250CB961D}" dt="2025-02-05T02:33:08.913" v="2382" actId="478"/>
          <ac:spMkLst>
            <pc:docMk/>
            <pc:sldMk cId="2812569457" sldId="548"/>
            <ac:spMk id="2" creationId="{8C87F95D-391C-C70E-E3F8-C7FF5DBE7918}"/>
          </ac:spMkLst>
        </pc:spChg>
        <pc:spChg chg="del">
          <ac:chgData name="lisa marlow" userId="f270bb1a1f6adc43" providerId="LiveId" clId="{A9C7CDD8-B97D-48CB-8FF8-1AB250CB961D}" dt="2025-02-05T02:33:04.548" v="2380" actId="478"/>
          <ac:spMkLst>
            <pc:docMk/>
            <pc:sldMk cId="2812569457" sldId="548"/>
            <ac:spMk id="3" creationId="{DBAC61FE-7B08-0690-018A-8BF726E44F94}"/>
          </ac:spMkLst>
        </pc:spChg>
        <pc:spChg chg="add mod">
          <ac:chgData name="lisa marlow" userId="f270bb1a1f6adc43" providerId="LiveId" clId="{A9C7CDD8-B97D-48CB-8FF8-1AB250CB961D}" dt="2025-02-05T02:38:39.721" v="2493" actId="113"/>
          <ac:spMkLst>
            <pc:docMk/>
            <pc:sldMk cId="2812569457" sldId="548"/>
            <ac:spMk id="4" creationId="{EE4A3F2F-28EC-F41F-787D-D72617A48E21}"/>
          </ac:spMkLst>
        </pc:spChg>
        <pc:spChg chg="add mod">
          <ac:chgData name="lisa marlow" userId="f270bb1a1f6adc43" providerId="LiveId" clId="{A9C7CDD8-B97D-48CB-8FF8-1AB250CB961D}" dt="2025-02-05T02:38:15.145" v="2492" actId="1076"/>
          <ac:spMkLst>
            <pc:docMk/>
            <pc:sldMk cId="2812569457" sldId="548"/>
            <ac:spMk id="5" creationId="{7F6646C2-02A6-FD7D-C7BF-38B43C5919A0}"/>
          </ac:spMkLst>
        </pc:spChg>
        <pc:spChg chg="add mod">
          <ac:chgData name="lisa marlow" userId="f270bb1a1f6adc43" providerId="LiveId" clId="{A9C7CDD8-B97D-48CB-8FF8-1AB250CB961D}" dt="2025-02-05T02:38:45.987" v="2494" actId="113"/>
          <ac:spMkLst>
            <pc:docMk/>
            <pc:sldMk cId="2812569457" sldId="548"/>
            <ac:spMk id="6" creationId="{ECDCAE16-AC2F-6F77-AC6F-54DF74BBB85C}"/>
          </ac:spMkLst>
        </pc:spChg>
        <pc:spChg chg="del">
          <ac:chgData name="lisa marlow" userId="f270bb1a1f6adc43" providerId="LiveId" clId="{A9C7CDD8-B97D-48CB-8FF8-1AB250CB961D}" dt="2025-02-05T02:33:07.678" v="2381" actId="478"/>
          <ac:spMkLst>
            <pc:docMk/>
            <pc:sldMk cId="2812569457" sldId="548"/>
            <ac:spMk id="7" creationId="{86EDD336-C35B-5522-6120-1342FAA3CC58}"/>
          </ac:spMkLst>
        </pc:spChg>
        <pc:spChg chg="mod">
          <ac:chgData name="lisa marlow" userId="f270bb1a1f6adc43" providerId="LiveId" clId="{A9C7CDD8-B97D-48CB-8FF8-1AB250CB961D}" dt="2025-02-05T02:34:17.609" v="2390" actId="20577"/>
          <ac:spMkLst>
            <pc:docMk/>
            <pc:sldMk cId="2812569457" sldId="548"/>
            <ac:spMk id="9" creationId="{56D94A59-9424-83C8-1CAA-449073BF5E84}"/>
          </ac:spMkLst>
        </pc:spChg>
      </pc:sldChg>
      <pc:sldMasterChg chg="setBg modSldLayout">
        <pc:chgData name="lisa marlow" userId="f270bb1a1f6adc43" providerId="LiveId" clId="{A9C7CDD8-B97D-48CB-8FF8-1AB250CB961D}" dt="2025-02-04T21:48:09.698" v="1863"/>
        <pc:sldMasterMkLst>
          <pc:docMk/>
          <pc:sldMasterMk cId="2610944279" sldId="2147483697"/>
        </pc:sldMasterMkLst>
        <pc:sldLayoutChg chg="setBg">
          <pc:chgData name="lisa marlow" userId="f270bb1a1f6adc43" providerId="LiveId" clId="{A9C7CDD8-B97D-48CB-8FF8-1AB250CB961D}" dt="2025-02-04T21:48:09.698" v="1863"/>
          <pc:sldLayoutMkLst>
            <pc:docMk/>
            <pc:sldMasterMk cId="2610944279" sldId="2147483697"/>
            <pc:sldLayoutMk cId="548417966" sldId="2147483660"/>
          </pc:sldLayoutMkLst>
        </pc:sldLayoutChg>
        <pc:sldLayoutChg chg="setBg">
          <pc:chgData name="lisa marlow" userId="f270bb1a1f6adc43" providerId="LiveId" clId="{A9C7CDD8-B97D-48CB-8FF8-1AB250CB961D}" dt="2025-02-04T21:48:09.698" v="1863"/>
          <pc:sldLayoutMkLst>
            <pc:docMk/>
            <pc:sldMasterMk cId="2610944279" sldId="2147483697"/>
            <pc:sldLayoutMk cId="2000796151" sldId="2147483698"/>
          </pc:sldLayoutMkLst>
        </pc:sldLayoutChg>
        <pc:sldLayoutChg chg="setBg">
          <pc:chgData name="lisa marlow" userId="f270bb1a1f6adc43" providerId="LiveId" clId="{A9C7CDD8-B97D-48CB-8FF8-1AB250CB961D}" dt="2025-02-04T21:48:09.698" v="1863"/>
          <pc:sldLayoutMkLst>
            <pc:docMk/>
            <pc:sldMasterMk cId="2610944279" sldId="2147483697"/>
            <pc:sldLayoutMk cId="1021154586" sldId="2147483699"/>
          </pc:sldLayoutMkLst>
        </pc:sldLayoutChg>
        <pc:sldLayoutChg chg="setBg">
          <pc:chgData name="lisa marlow" userId="f270bb1a1f6adc43" providerId="LiveId" clId="{A9C7CDD8-B97D-48CB-8FF8-1AB250CB961D}" dt="2025-02-04T21:48:09.698" v="1863"/>
          <pc:sldLayoutMkLst>
            <pc:docMk/>
            <pc:sldMasterMk cId="2610944279" sldId="2147483697"/>
            <pc:sldLayoutMk cId="1016935131" sldId="2147483700"/>
          </pc:sldLayoutMkLst>
        </pc:sldLayoutChg>
        <pc:sldLayoutChg chg="setBg">
          <pc:chgData name="lisa marlow" userId="f270bb1a1f6adc43" providerId="LiveId" clId="{A9C7CDD8-B97D-48CB-8FF8-1AB250CB961D}" dt="2025-02-04T21:48:09.698" v="1863"/>
          <pc:sldLayoutMkLst>
            <pc:docMk/>
            <pc:sldMasterMk cId="2610944279" sldId="2147483697"/>
            <pc:sldLayoutMk cId="1985959225" sldId="2147483701"/>
          </pc:sldLayoutMkLst>
        </pc:sldLayoutChg>
        <pc:sldLayoutChg chg="setBg">
          <pc:chgData name="lisa marlow" userId="f270bb1a1f6adc43" providerId="LiveId" clId="{A9C7CDD8-B97D-48CB-8FF8-1AB250CB961D}" dt="2025-02-04T21:48:09.698" v="1863"/>
          <pc:sldLayoutMkLst>
            <pc:docMk/>
            <pc:sldMasterMk cId="2610944279" sldId="2147483697"/>
            <pc:sldLayoutMk cId="3841437070" sldId="2147483702"/>
          </pc:sldLayoutMkLst>
        </pc:sldLayoutChg>
        <pc:sldLayoutChg chg="setBg">
          <pc:chgData name="lisa marlow" userId="f270bb1a1f6adc43" providerId="LiveId" clId="{A9C7CDD8-B97D-48CB-8FF8-1AB250CB961D}" dt="2025-02-04T21:48:09.698" v="1863"/>
          <pc:sldLayoutMkLst>
            <pc:docMk/>
            <pc:sldMasterMk cId="2610944279" sldId="2147483697"/>
            <pc:sldLayoutMk cId="3904692348" sldId="2147483703"/>
          </pc:sldLayoutMkLst>
        </pc:sldLayoutChg>
        <pc:sldLayoutChg chg="setBg">
          <pc:chgData name="lisa marlow" userId="f270bb1a1f6adc43" providerId="LiveId" clId="{A9C7CDD8-B97D-48CB-8FF8-1AB250CB961D}" dt="2025-02-04T21:48:09.698" v="1863"/>
          <pc:sldLayoutMkLst>
            <pc:docMk/>
            <pc:sldMasterMk cId="2610944279" sldId="2147483697"/>
            <pc:sldLayoutMk cId="3193764713" sldId="2147483704"/>
          </pc:sldLayoutMkLst>
        </pc:sldLayoutChg>
        <pc:sldLayoutChg chg="setBg">
          <pc:chgData name="lisa marlow" userId="f270bb1a1f6adc43" providerId="LiveId" clId="{A9C7CDD8-B97D-48CB-8FF8-1AB250CB961D}" dt="2025-02-04T21:48:09.698" v="1863"/>
          <pc:sldLayoutMkLst>
            <pc:docMk/>
            <pc:sldMasterMk cId="2610944279" sldId="2147483697"/>
            <pc:sldLayoutMk cId="2879722239" sldId="2147483705"/>
          </pc:sldLayoutMkLst>
        </pc:sldLayoutChg>
        <pc:sldLayoutChg chg="setBg">
          <pc:chgData name="lisa marlow" userId="f270bb1a1f6adc43" providerId="LiveId" clId="{A9C7CDD8-B97D-48CB-8FF8-1AB250CB961D}" dt="2025-02-04T21:48:09.698" v="1863"/>
          <pc:sldLayoutMkLst>
            <pc:docMk/>
            <pc:sldMasterMk cId="2610944279" sldId="2147483697"/>
            <pc:sldLayoutMk cId="605513" sldId="2147483706"/>
          </pc:sldLayoutMkLst>
        </pc:sldLayoutChg>
        <pc:sldLayoutChg chg="setBg">
          <pc:chgData name="lisa marlow" userId="f270bb1a1f6adc43" providerId="LiveId" clId="{A9C7CDD8-B97D-48CB-8FF8-1AB250CB961D}" dt="2025-02-04T21:48:09.698" v="1863"/>
          <pc:sldLayoutMkLst>
            <pc:docMk/>
            <pc:sldMasterMk cId="2610944279" sldId="2147483697"/>
            <pc:sldLayoutMk cId="2983040696" sldId="2147483707"/>
          </pc:sldLayoutMkLst>
        </pc:sldLayoutChg>
        <pc:sldLayoutChg chg="setBg">
          <pc:chgData name="lisa marlow" userId="f270bb1a1f6adc43" providerId="LiveId" clId="{A9C7CDD8-B97D-48CB-8FF8-1AB250CB961D}" dt="2025-02-04T21:48:09.698" v="1863"/>
          <pc:sldLayoutMkLst>
            <pc:docMk/>
            <pc:sldMasterMk cId="2610944279" sldId="2147483697"/>
            <pc:sldLayoutMk cId="674655320" sldId="214748370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23BAF-F504-44FA-AC4C-3518FFBE2BA7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E6C582-CC45-4217-9115-D6E30B2B66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584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E6C582-CC45-4217-9115-D6E30B2B663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065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E6C582-CC45-4217-9115-D6E30B2B663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0197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E6C582-CC45-4217-9115-D6E30B2B663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2585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E6C582-CC45-4217-9115-D6E30B2B663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123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154755-49E7-6D1B-8C16-7300A920DA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2E32399-0036-C2D3-762C-E1D9B9E8FC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B5B3885-0076-94D6-9936-B2DB18E474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B41897-CCDB-D9A3-A650-BFD9579494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E6C582-CC45-4217-9115-D6E30B2B663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1748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FB8A86-8E1F-FCB4-93BE-9551C70B2F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75796B7-544F-7C99-66DB-7765710939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4C2ED33-AA4C-507D-A5BF-4764F3C271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ED5742-65D7-2EDF-5844-752A36DCF7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E6C582-CC45-4217-9115-D6E30B2B663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161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E6C582-CC45-4217-9115-D6E30B2B663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108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E6C582-CC45-4217-9115-D6E30B2B663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404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E6C582-CC45-4217-9115-D6E30B2B663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6860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E6C582-CC45-4217-9115-D6E30B2B663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1655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3CC27C-CB68-83E7-D683-5BD16331AB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C74005-C082-5BED-5E45-5EF5A8919E0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F7879B4-80EE-9BBA-87CC-E91AC1A1DB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33F809-C2D4-66C2-2638-D1D651E9A5C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E6C582-CC45-4217-9115-D6E30B2B663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4694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E6C582-CC45-4217-9115-D6E30B2B663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1459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E6C582-CC45-4217-9115-D6E30B2B663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8987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E6C582-CC45-4217-9115-D6E30B2B663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185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900C3-1F2F-4459-B846-6284A7D9CCD7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94AC-BABF-429D-B3B3-8C319E670D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7961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900C3-1F2F-4459-B846-6284A7D9CCD7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94AC-BABF-429D-B3B3-8C319E670D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040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900C3-1F2F-4459-B846-6284A7D9CCD7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94AC-BABF-429D-B3B3-8C319E670D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655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9002" y="6184902"/>
            <a:ext cx="3462069" cy="365125"/>
          </a:xfrm>
        </p:spPr>
        <p:txBody>
          <a:bodyPr/>
          <a:lstStyle>
            <a:lvl1pPr algn="l">
              <a:defRPr sz="1000" b="0">
                <a:solidFill>
                  <a:schemeClr val="bg2">
                    <a:lumMod val="75000"/>
                    <a:lumOff val="25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</a:lstStyle>
          <a:p>
            <a:r>
              <a:rPr lang="en-US" dirty="0"/>
              <a:t>Horizon Pitch Deck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48784" y="814849"/>
            <a:ext cx="9894435" cy="477926"/>
          </a:xfrm>
        </p:spPr>
        <p:txBody>
          <a:bodyPr>
            <a:noAutofit/>
          </a:bodyPr>
          <a:lstStyle>
            <a:lvl1pPr algn="ctr">
              <a:defRPr sz="3600" b="1">
                <a:latin typeface="Roboto" pitchFamily="2" charset="0"/>
                <a:ea typeface="Roboto" pitchFamily="2" charset="0"/>
                <a:cs typeface="Lato Black" panose="020F0502020204030203" pitchFamily="34" charset="0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255224" y="1455880"/>
            <a:ext cx="5681555" cy="379207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1000">
                <a:solidFill>
                  <a:schemeClr val="bg2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Picture Placeholder 26"/>
          <p:cNvSpPr>
            <a:spLocks noGrp="1"/>
          </p:cNvSpPr>
          <p:nvPr>
            <p:ph type="pic" sz="quarter" idx="16"/>
          </p:nvPr>
        </p:nvSpPr>
        <p:spPr>
          <a:xfrm>
            <a:off x="0" y="2164702"/>
            <a:ext cx="12192000" cy="2704478"/>
          </a:xfrm>
          <a:custGeom>
            <a:avLst/>
            <a:gdLst>
              <a:gd name="connsiteX0" fmla="*/ 0 w 6094413"/>
              <a:gd name="connsiteY0" fmla="*/ 0 h 4483510"/>
              <a:gd name="connsiteX1" fmla="*/ 6094413 w 6094413"/>
              <a:gd name="connsiteY1" fmla="*/ 0 h 4483510"/>
              <a:gd name="connsiteX2" fmla="*/ 6094413 w 6094413"/>
              <a:gd name="connsiteY2" fmla="*/ 4483510 h 4483510"/>
              <a:gd name="connsiteX3" fmla="*/ 0 w 6094413"/>
              <a:gd name="connsiteY3" fmla="*/ 4483510 h 4483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4413" h="4483510">
                <a:moveTo>
                  <a:pt x="0" y="0"/>
                </a:moveTo>
                <a:lnTo>
                  <a:pt x="6094413" y="0"/>
                </a:lnTo>
                <a:lnTo>
                  <a:pt x="6094413" y="4483510"/>
                </a:lnTo>
                <a:lnTo>
                  <a:pt x="0" y="4483510"/>
                </a:lnTo>
                <a:close/>
              </a:path>
            </a:pathLst>
          </a:custGeom>
          <a:pattFill prst="pct20">
            <a:fgClr>
              <a:schemeClr val="bg2"/>
            </a:fgClr>
            <a:bgClr>
              <a:schemeClr val="tx1"/>
            </a:bgClr>
          </a:pattFill>
        </p:spPr>
        <p:txBody>
          <a:bodyPr wrap="square" anchor="ctr">
            <a:noAutofit/>
          </a:bodyPr>
          <a:lstStyle>
            <a:lvl1pPr algn="ctr">
              <a:defRPr sz="1400"/>
            </a:lvl1pPr>
          </a:lstStyle>
          <a:p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99438" y="6184902"/>
            <a:ext cx="7687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bg2">
                    <a:lumMod val="75000"/>
                    <a:lumOff val="25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</a:lstStyle>
          <a:p>
            <a:r>
              <a:rPr lang="id-ID"/>
              <a:t>Page </a:t>
            </a:r>
            <a:fld id="{F419C37D-2403-4BEA-81CA-B64ADD66C66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41796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900C3-1F2F-4459-B846-6284A7D9CCD7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94AC-BABF-429D-B3B3-8C319E670D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154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900C3-1F2F-4459-B846-6284A7D9CCD7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94AC-BABF-429D-B3B3-8C319E670D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9351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900C3-1F2F-4459-B846-6284A7D9CCD7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94AC-BABF-429D-B3B3-8C319E670D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959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900C3-1F2F-4459-B846-6284A7D9CCD7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94AC-BABF-429D-B3B3-8C319E670DC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437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900C3-1F2F-4459-B846-6284A7D9CCD7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94AC-BABF-429D-B3B3-8C319E670D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692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900C3-1F2F-4459-B846-6284A7D9CCD7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94AC-BABF-429D-B3B3-8C319E670D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764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900C3-1F2F-4459-B846-6284A7D9CCD7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94AC-BABF-429D-B3B3-8C319E670D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722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334900C3-1F2F-4459-B846-6284A7D9CCD7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94AC-BABF-429D-B3B3-8C319E670D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9B9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334900C3-1F2F-4459-B846-6284A7D9CCD7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76F94AC-BABF-429D-B3B3-8C319E670D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94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660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hdphoto" Target="../media/hdphoto8.wdp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7.wdp"/><Relationship Id="rId5" Type="http://schemas.openxmlformats.org/officeDocument/2006/relationships/image" Target="../media/image12.png"/><Relationship Id="rId4" Type="http://schemas.microsoft.com/office/2007/relationships/hdphoto" Target="../media/hdphoto6.wdp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clwM5-Dao9A?feature=oembed" TargetMode="Externa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sv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4.wdp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microsoft.com/office/2007/relationships/hdphoto" Target="../media/hdphoto3.wdp"/><Relationship Id="rId5" Type="http://schemas.openxmlformats.org/officeDocument/2006/relationships/image" Target="../media/image8.png"/><Relationship Id="rId4" Type="http://schemas.microsoft.com/office/2007/relationships/hdphoto" Target="../media/hdphoto2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microsoft.com/office/2007/relationships/hdphoto" Target="../media/hdphoto5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3E90736D-EF4F-FBD4-0CD8-2C5E6CCE1916}"/>
              </a:ext>
            </a:extLst>
          </p:cNvPr>
          <p:cNvSpPr txBox="1"/>
          <p:nvPr/>
        </p:nvSpPr>
        <p:spPr>
          <a:xfrm>
            <a:off x="9595954" y="1687783"/>
            <a:ext cx="733415" cy="2400657"/>
          </a:xfrm>
          <a:prstGeom prst="rect">
            <a:avLst/>
          </a:prstGeom>
          <a:solidFill>
            <a:srgbClr val="A9B9BF"/>
          </a:solidFill>
        </p:spPr>
        <p:txBody>
          <a:bodyPr wrap="square" rtlCol="0">
            <a:spAutoFit/>
          </a:bodyPr>
          <a:lstStyle/>
          <a:p>
            <a:r>
              <a:rPr lang="en-US" sz="15000" dirty="0">
                <a:solidFill>
                  <a:srgbClr val="9D2136"/>
                </a:solidFill>
              </a:rPr>
              <a:t>?</a:t>
            </a:r>
          </a:p>
        </p:txBody>
      </p:sp>
      <p:pic>
        <p:nvPicPr>
          <p:cNvPr id="2054" name="Picture 6" descr="90,238 White Bubble Man Images, Stock ...">
            <a:extLst>
              <a:ext uri="{FF2B5EF4-FFF2-40B4-BE49-F238E27FC236}">
                <a16:creationId xmlns:a16="http://schemas.microsoft.com/office/drawing/2014/main" id="{925F8832-11EA-79DA-3A4C-40B37648F4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963" t="23106" r="24692" b="18585"/>
          <a:stretch/>
        </p:blipFill>
        <p:spPr bwMode="auto">
          <a:xfrm>
            <a:off x="9097245" y="3518072"/>
            <a:ext cx="1875555" cy="2050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ubtitle 8">
            <a:extLst>
              <a:ext uri="{FF2B5EF4-FFF2-40B4-BE49-F238E27FC236}">
                <a16:creationId xmlns:a16="http://schemas.microsoft.com/office/drawing/2014/main" id="{B74F3D55-3779-B5E3-66B5-F44AA88894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2914" y="1310862"/>
            <a:ext cx="11099430" cy="5346792"/>
          </a:xfrm>
        </p:spPr>
        <p:txBody>
          <a:bodyPr>
            <a:normAutofit/>
          </a:bodyPr>
          <a:lstStyle/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7453F1-0024-14B8-4D7E-81A9F0589BE7}"/>
              </a:ext>
            </a:extLst>
          </p:cNvPr>
          <p:cNvSpPr txBox="1"/>
          <p:nvPr/>
        </p:nvSpPr>
        <p:spPr>
          <a:xfrm>
            <a:off x="1593864" y="1137155"/>
            <a:ext cx="81782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ln>
                  <a:solidFill>
                    <a:schemeClr val="tx1"/>
                  </a:solidFill>
                </a:ln>
                <a:solidFill>
                  <a:schemeClr val="bg2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accountability</a:t>
            </a:r>
            <a:endParaRPr lang="en-US" sz="8800" b="1" dirty="0">
              <a:ln>
                <a:solidFill>
                  <a:schemeClr val="tx1"/>
                </a:solidFill>
              </a:ln>
              <a:solidFill>
                <a:schemeClr val="bg2"/>
              </a:solidFill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461834-CCA3-423B-AD78-E50B618AFFCD}"/>
              </a:ext>
            </a:extLst>
          </p:cNvPr>
          <p:cNvSpPr txBox="1"/>
          <p:nvPr/>
        </p:nvSpPr>
        <p:spPr>
          <a:xfrm>
            <a:off x="1862631" y="3320189"/>
            <a:ext cx="7077499" cy="830997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4400" b="1" i="1" dirty="0">
                <a:ln>
                  <a:solidFill>
                    <a:schemeClr val="bg1">
                      <a:lumMod val="65000"/>
                      <a:lumOff val="35000"/>
                    </a:schemeClr>
                  </a:solidFill>
                </a:ln>
              </a:rPr>
              <a:t>“Isn’t that </a:t>
            </a:r>
            <a:r>
              <a:rPr lang="en-US" sz="4800" b="1" i="1" dirty="0">
                <a:ln>
                  <a:solidFill>
                    <a:schemeClr val="bg1">
                      <a:lumMod val="65000"/>
                      <a:lumOff val="35000"/>
                    </a:schemeClr>
                  </a:solidFill>
                </a:ln>
              </a:rPr>
              <a:t>Responsibility</a:t>
            </a:r>
            <a:r>
              <a:rPr lang="en-US" sz="4400" b="1" i="1" dirty="0">
                <a:ln>
                  <a:solidFill>
                    <a:schemeClr val="bg1">
                      <a:lumMod val="65000"/>
                      <a:lumOff val="35000"/>
                    </a:schemeClr>
                  </a:solidFill>
                </a:ln>
              </a:rPr>
              <a:t>?”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01D5D9-35A3-1A55-E8F5-51B128A49653}"/>
              </a:ext>
            </a:extLst>
          </p:cNvPr>
          <p:cNvSpPr txBox="1"/>
          <p:nvPr/>
        </p:nvSpPr>
        <p:spPr>
          <a:xfrm>
            <a:off x="441789" y="5375622"/>
            <a:ext cx="108905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They are</a:t>
            </a:r>
            <a:r>
              <a:rPr lang="en-US" sz="4800" b="1" i="1" dirty="0"/>
              <a:t> </a:t>
            </a:r>
            <a:r>
              <a:rPr lang="en-US" sz="5400" b="1" i="1" dirty="0"/>
              <a:t>related</a:t>
            </a:r>
            <a:r>
              <a:rPr lang="en-US" sz="4800" b="1" i="1" dirty="0"/>
              <a:t> </a:t>
            </a:r>
            <a:r>
              <a:rPr lang="en-US" sz="4800" dirty="0"/>
              <a:t>but distinctly </a:t>
            </a:r>
            <a:r>
              <a:rPr lang="en-US" sz="5400" b="1" i="1" dirty="0"/>
              <a:t>different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9D1108-7983-0F85-7F79-916E2CCF0968}"/>
              </a:ext>
            </a:extLst>
          </p:cNvPr>
          <p:cNvSpPr txBox="1"/>
          <p:nvPr/>
        </p:nvSpPr>
        <p:spPr>
          <a:xfrm>
            <a:off x="131314" y="205843"/>
            <a:ext cx="8033353" cy="584775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646569"/>
                </a:solidFill>
              </a:rPr>
              <a:t>A key Characteristic of High Performing Teams:</a:t>
            </a:r>
          </a:p>
        </p:txBody>
      </p:sp>
    </p:spTree>
    <p:extLst>
      <p:ext uri="{BB962C8B-B14F-4D97-AF65-F5344CB8AC3E}">
        <p14:creationId xmlns:p14="http://schemas.microsoft.com/office/powerpoint/2010/main" val="2804823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7E25821-6964-459B-1C76-69E1FDD31A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2914" y="1106011"/>
            <a:ext cx="11099430" cy="1354645"/>
          </a:xfrm>
          <a:noFill/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4000" b="1" i="0" u="sng" dirty="0">
                <a:solidFill>
                  <a:schemeClr val="bg1"/>
                </a:solidFill>
                <a:effectLst/>
                <a:latin typeface="Leelawadee UI Semilight" panose="020B0402040204020203" pitchFamily="34" charset="-34"/>
                <a:ea typeface="Nirmala Text" panose="020B0502040204020203" pitchFamily="34" charset="0"/>
                <a:cs typeface="Leelawadee UI Semilight" panose="020B0402040204020203" pitchFamily="34" charset="-34"/>
              </a:rPr>
              <a:t>Be willing to be held accountable </a:t>
            </a:r>
          </a:p>
          <a:p>
            <a:pPr lvl="1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646569"/>
                </a:solidFill>
                <a:effectLst/>
                <a:latin typeface="Leelawadee UI Semilight" panose="020B0402040204020203" pitchFamily="34" charset="-34"/>
                <a:ea typeface="Nirmala Text" panose="020B0502040204020203" pitchFamily="34" charset="0"/>
                <a:cs typeface="Leelawadee UI Semilight" panose="020B0402040204020203" pitchFamily="34" charset="-34"/>
              </a:rPr>
              <a:t>“Did I have a role in this situation?”</a:t>
            </a: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0226340F-7DF6-CA0B-580C-124D0E8D2565}"/>
              </a:ext>
            </a:extLst>
          </p:cNvPr>
          <p:cNvSpPr txBox="1">
            <a:spLocks/>
          </p:cNvSpPr>
          <p:nvPr/>
        </p:nvSpPr>
        <p:spPr>
          <a:xfrm>
            <a:off x="960755" y="4180256"/>
            <a:ext cx="7834901" cy="973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4000" b="1" u="sng" dirty="0">
                <a:solidFill>
                  <a:schemeClr val="bg1"/>
                </a:solidFill>
                <a:latin typeface="Leelawadee UI Semilight" panose="020B0402040204020203" pitchFamily="34" charset="-34"/>
                <a:ea typeface="Nirmala Text" panose="020B0502040204020203" pitchFamily="34" charset="0"/>
                <a:cs typeface="Leelawadee UI Semilight" panose="020B0402040204020203" pitchFamily="34" charset="-34"/>
              </a:rPr>
              <a:t>Create a culture of trust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rgbClr val="646569"/>
                </a:solidFill>
                <a:latin typeface="Leelawadee UI Semilight" panose="020B0402040204020203" pitchFamily="34" charset="-34"/>
                <a:ea typeface="Nirmala Text" panose="020B0502040204020203" pitchFamily="34" charset="0"/>
                <a:cs typeface="Leelawadee UI Semilight" panose="020B0402040204020203" pitchFamily="34" charset="-34"/>
              </a:rPr>
              <a:t>Be fair, reliable, and consistent.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200" b="0" dirty="0">
                <a:solidFill>
                  <a:srgbClr val="646569"/>
                </a:solidFill>
                <a:effectLst/>
                <a:latin typeface="Leelawadee UI Semilight" panose="020B0402040204020203" pitchFamily="34" charset="-34"/>
                <a:ea typeface="Nirmala Text" panose="020B0502040204020203" pitchFamily="34" charset="0"/>
                <a:cs typeface="Leelawadee UI Semilight" panose="020B0402040204020203" pitchFamily="34" charset="-34"/>
              </a:rPr>
              <a:t>Be </a:t>
            </a:r>
            <a:r>
              <a:rPr lang="en-US" sz="3200" dirty="0">
                <a:solidFill>
                  <a:srgbClr val="646569"/>
                </a:solidFill>
                <a:effectLst/>
                <a:latin typeface="Leelawadee UI Semilight" panose="020B0402040204020203" pitchFamily="34" charset="-34"/>
                <a:ea typeface="Nirmala Text" panose="020B0502040204020203" pitchFamily="34" charset="0"/>
                <a:cs typeface="Leelawadee UI Semilight" panose="020B0402040204020203" pitchFamily="34" charset="-34"/>
              </a:rPr>
              <a:t>transparent </a:t>
            </a:r>
            <a:r>
              <a:rPr lang="en-US" sz="3200" b="0" dirty="0">
                <a:solidFill>
                  <a:srgbClr val="646569"/>
                </a:solidFill>
                <a:effectLst/>
                <a:latin typeface="Leelawadee UI Semilight" panose="020B0402040204020203" pitchFamily="34" charset="-34"/>
                <a:ea typeface="Nirmala Text" panose="020B0502040204020203" pitchFamily="34" charset="0"/>
                <a:cs typeface="Leelawadee UI Semilight" panose="020B0402040204020203" pitchFamily="34" charset="-34"/>
              </a:rPr>
              <a:t>about </a:t>
            </a:r>
            <a:r>
              <a:rPr lang="en-US" sz="3200" dirty="0">
                <a:solidFill>
                  <a:srgbClr val="646569"/>
                </a:solidFill>
                <a:latin typeface="Leelawadee UI Semilight" panose="020B0402040204020203" pitchFamily="34" charset="-34"/>
                <a:ea typeface="Nirmala Text" panose="020B0502040204020203" pitchFamily="34" charset="0"/>
                <a:cs typeface="Leelawadee UI Semilight" panose="020B0402040204020203" pitchFamily="34" charset="-34"/>
              </a:rPr>
              <a:t>failures to </a:t>
            </a:r>
            <a:r>
              <a:rPr lang="en-US" sz="3200" b="1" dirty="0">
                <a:solidFill>
                  <a:srgbClr val="646569"/>
                </a:solidFill>
                <a:latin typeface="Leelawadee UI Semilight" panose="020B0402040204020203" pitchFamily="34" charset="-34"/>
                <a:ea typeface="Nirmala Text" panose="020B0502040204020203" pitchFamily="34" charset="0"/>
                <a:cs typeface="Leelawadee UI Semilight" panose="020B0402040204020203" pitchFamily="34" charset="-34"/>
              </a:rPr>
              <a:t>LEARN</a:t>
            </a:r>
          </a:p>
          <a:p>
            <a:pPr lvl="1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646569"/>
                </a:solidFill>
                <a:latin typeface="Leelawadee UI Semilight" panose="020B0402040204020203" pitchFamily="34" charset="-34"/>
                <a:ea typeface="Nirmala Text" panose="020B0502040204020203" pitchFamily="34" charset="0"/>
                <a:cs typeface="Leelawadee UI Semilight" panose="020B0402040204020203" pitchFamily="34" charset="-34"/>
              </a:rPr>
              <a:t>Ask for assistance - Knowledge is power.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3200" dirty="0">
              <a:solidFill>
                <a:srgbClr val="646569"/>
              </a:solidFill>
              <a:latin typeface="Leelawadee UI Semilight" panose="020B0402040204020203" pitchFamily="34" charset="-34"/>
              <a:ea typeface="Nirmala Text" panose="020B0502040204020203" pitchFamily="34" charset="0"/>
              <a:cs typeface="Leelawadee UI Semilight" panose="020B0402040204020203" pitchFamily="34" charset="-34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C00000"/>
                </a:solidFill>
                <a:latin typeface="Leelawadee UI Semilight" panose="020B0402040204020203" pitchFamily="34" charset="-34"/>
                <a:ea typeface="Nirmala Text" panose="020B0502040204020203" pitchFamily="34" charset="0"/>
                <a:cs typeface="Leelawadee UI Semilight" panose="020B0402040204020203" pitchFamily="34" charset="-34"/>
              </a:rPr>
              <a:t> </a:t>
            </a:r>
            <a:endParaRPr lang="en-US" sz="900" dirty="0">
              <a:solidFill>
                <a:srgbClr val="C00000"/>
              </a:solidFill>
              <a:latin typeface="Leelawadee UI Semilight" panose="020B0402040204020203" pitchFamily="34" charset="-34"/>
              <a:ea typeface="Nirmala Text" panose="020B0502040204020203" pitchFamily="34" charset="0"/>
              <a:cs typeface="Leelawadee UI Semilight" panose="020B0402040204020203" pitchFamily="34" charset="-34"/>
            </a:endParaRPr>
          </a:p>
          <a:p>
            <a:endParaRPr lang="en-US" dirty="0">
              <a:latin typeface="Leelawadee UI Semilight" panose="020B0402040204020203" pitchFamily="34" charset="-34"/>
              <a:ea typeface="Nirmala Text" panose="020B0502040204020203" pitchFamily="34" charset="0"/>
              <a:cs typeface="Leelawadee UI Semilight" panose="020B0402040204020203" pitchFamily="34" charset="-34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0522E528-BD60-340B-8FF0-F40C03F72250}"/>
              </a:ext>
            </a:extLst>
          </p:cNvPr>
          <p:cNvSpPr txBox="1">
            <a:spLocks/>
          </p:cNvSpPr>
          <p:nvPr/>
        </p:nvSpPr>
        <p:spPr>
          <a:xfrm>
            <a:off x="6849790" y="2620953"/>
            <a:ext cx="11732125" cy="19884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4000" b="1" u="sng" dirty="0">
                <a:solidFill>
                  <a:schemeClr val="bg1"/>
                </a:solidFill>
                <a:latin typeface="Leelawadee UI Semilight" panose="020B0402040204020203" pitchFamily="34" charset="-34"/>
                <a:ea typeface="Nirmala Text" panose="020B0502040204020203" pitchFamily="34" charset="0"/>
                <a:cs typeface="Leelawadee UI Semilight" panose="020B0402040204020203" pitchFamily="34" charset="-34"/>
              </a:rPr>
              <a:t>Identify Success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rgbClr val="646569"/>
                </a:solidFill>
                <a:latin typeface="Leelawadee UI Semilight" panose="020B0402040204020203" pitchFamily="34" charset="-34"/>
                <a:ea typeface="Nirmala Text" panose="020B0502040204020203" pitchFamily="34" charset="0"/>
                <a:cs typeface="Leelawadee UI Semilight" panose="020B0402040204020203" pitchFamily="34" charset="-34"/>
              </a:rPr>
              <a:t>Goals and metrics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3200" b="1" i="1" dirty="0">
              <a:solidFill>
                <a:srgbClr val="646569"/>
              </a:solidFill>
              <a:latin typeface="Leelawadee UI Semilight" panose="020B0402040204020203" pitchFamily="34" charset="-34"/>
              <a:ea typeface="Nirmala Text" panose="020B0502040204020203" pitchFamily="34" charset="0"/>
              <a:cs typeface="Leelawadee UI Semilight" panose="020B0402040204020203" pitchFamily="34" charset="-34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800" b="1" i="1" dirty="0">
              <a:solidFill>
                <a:srgbClr val="646569"/>
              </a:solidFill>
              <a:latin typeface="Leelawadee UI Semilight" panose="020B0402040204020203" pitchFamily="34" charset="-34"/>
              <a:ea typeface="Nirmala Text" panose="020B0502040204020203" pitchFamily="34" charset="0"/>
              <a:cs typeface="Leelawadee UI Semilight" panose="020B0402040204020203" pitchFamily="34" charset="-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D801B8-6B4A-81D0-E90F-9910C3FE47AF}"/>
              </a:ext>
            </a:extLst>
          </p:cNvPr>
          <p:cNvSpPr txBox="1"/>
          <p:nvPr/>
        </p:nvSpPr>
        <p:spPr>
          <a:xfrm>
            <a:off x="131314" y="205843"/>
            <a:ext cx="8047331" cy="584775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646569"/>
                </a:solidFill>
              </a:rPr>
              <a:t>How to Foster Accountability in the Workplace</a:t>
            </a:r>
          </a:p>
        </p:txBody>
      </p:sp>
    </p:spTree>
    <p:extLst>
      <p:ext uri="{BB962C8B-B14F-4D97-AF65-F5344CB8AC3E}">
        <p14:creationId xmlns:p14="http://schemas.microsoft.com/office/powerpoint/2010/main" val="528663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B74F3D55-3779-B5E3-66B5-F44AA88894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97639" y="369240"/>
            <a:ext cx="11894432" cy="1384996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0" i="0" dirty="0">
                <a:solidFill>
                  <a:srgbClr val="000000"/>
                </a:solidFill>
                <a:effectLst/>
              </a:rPr>
              <a:t>Be </a:t>
            </a:r>
            <a:r>
              <a:rPr lang="en-US" sz="3600" b="1" i="0" u="sng" dirty="0">
                <a:solidFill>
                  <a:srgbClr val="C00000"/>
                </a:solidFill>
                <a:effectLst/>
                <a:latin typeface="Dreaming Outloud Pro" panose="03050502040302030504" pitchFamily="66" charset="0"/>
                <a:cs typeface="Dreaming Outloud Pro" panose="03050502040302030504" pitchFamily="66" charset="0"/>
              </a:rPr>
              <a:t>proactive</a:t>
            </a:r>
            <a:r>
              <a:rPr lang="en-US" sz="3200" b="0" i="0" dirty="0">
                <a:solidFill>
                  <a:srgbClr val="000000"/>
                </a:solidFill>
                <a:effectLst/>
              </a:rPr>
              <a:t>: </a:t>
            </a:r>
            <a:endParaRPr lang="en-US" sz="3200" dirty="0">
              <a:solidFill>
                <a:srgbClr val="000000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200" b="0" i="0" dirty="0">
                <a:solidFill>
                  <a:srgbClr val="000000"/>
                </a:solidFill>
                <a:effectLst/>
              </a:rPr>
              <a:t>Solve </a:t>
            </a:r>
            <a:r>
              <a:rPr lang="en-US" sz="3200" b="1" i="0" dirty="0">
                <a:solidFill>
                  <a:srgbClr val="000000"/>
                </a:solidFill>
                <a:effectLst/>
              </a:rPr>
              <a:t>problems </a:t>
            </a:r>
            <a:r>
              <a:rPr lang="en-US" sz="3200" b="1" dirty="0">
                <a:solidFill>
                  <a:srgbClr val="000000"/>
                </a:solidFill>
              </a:rPr>
              <a:t>&amp;</a:t>
            </a:r>
            <a:r>
              <a:rPr lang="en-US" sz="3200" b="1" i="0" dirty="0">
                <a:solidFill>
                  <a:srgbClr val="000000"/>
                </a:solidFill>
                <a:effectLst/>
              </a:rPr>
              <a:t> seeking solutions                </a:t>
            </a:r>
            <a:endParaRPr lang="en-US" sz="3200" b="0" i="0" dirty="0">
              <a:solidFill>
                <a:srgbClr val="000000"/>
              </a:solidFill>
              <a:effectLst/>
            </a:endParaRPr>
          </a:p>
          <a:p>
            <a:pPr algn="l"/>
            <a:endParaRPr lang="en-US" sz="2800" b="0" i="0" dirty="0">
              <a:solidFill>
                <a:srgbClr val="000000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D0FF8C-C65A-2EE4-101C-57AEF831B2C1}"/>
              </a:ext>
            </a:extLst>
          </p:cNvPr>
          <p:cNvSpPr txBox="1"/>
          <p:nvPr/>
        </p:nvSpPr>
        <p:spPr>
          <a:xfrm>
            <a:off x="279162" y="2379985"/>
            <a:ext cx="5671937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400" dirty="0">
                <a:solidFill>
                  <a:srgbClr val="000000"/>
                </a:solidFill>
              </a:rPr>
              <a:t>Be </a:t>
            </a:r>
            <a:r>
              <a:rPr lang="en-US" sz="3600" b="1" u="sng" dirty="0">
                <a:solidFill>
                  <a:srgbClr val="C0000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brave</a:t>
            </a:r>
            <a:r>
              <a:rPr lang="en-US" sz="3400" dirty="0">
                <a:solidFill>
                  <a:srgbClr val="000000"/>
                </a:solidFill>
              </a:rPr>
              <a:t>: </a:t>
            </a:r>
          </a:p>
          <a:p>
            <a:pPr algn="l"/>
            <a:r>
              <a:rPr lang="en-US" sz="2800" dirty="0">
                <a:solidFill>
                  <a:srgbClr val="000000"/>
                </a:solidFill>
              </a:rPr>
              <a:t>   </a:t>
            </a:r>
            <a:r>
              <a:rPr lang="en-US" sz="3200" dirty="0">
                <a:solidFill>
                  <a:srgbClr val="000000"/>
                </a:solidFill>
              </a:rPr>
              <a:t>Have </a:t>
            </a:r>
            <a:r>
              <a:rPr lang="en-US" sz="3200" b="1" dirty="0">
                <a:solidFill>
                  <a:srgbClr val="000000"/>
                </a:solidFill>
              </a:rPr>
              <a:t>difficult conversations</a:t>
            </a:r>
            <a:r>
              <a:rPr lang="en-US" sz="3200" dirty="0">
                <a:solidFill>
                  <a:srgbClr val="000000"/>
                </a:solidFill>
              </a:rPr>
              <a:t>.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543066-36E1-7E09-8074-6E5BD9EC7F7E}"/>
              </a:ext>
            </a:extLst>
          </p:cNvPr>
          <p:cNvSpPr txBox="1"/>
          <p:nvPr/>
        </p:nvSpPr>
        <p:spPr>
          <a:xfrm>
            <a:off x="3115131" y="4615324"/>
            <a:ext cx="8284960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600" b="0" i="0" dirty="0">
                <a:solidFill>
                  <a:srgbClr val="000000"/>
                </a:solidFill>
                <a:effectLst/>
              </a:rPr>
              <a:t>Be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Dreaming Outloud Pro" panose="03050502040302030504" pitchFamily="66" charset="0"/>
                <a:cs typeface="Dreaming Outloud Pro" panose="03050502040302030504" pitchFamily="66" charset="0"/>
              </a:rPr>
              <a:t> </a:t>
            </a:r>
            <a:r>
              <a:rPr lang="en-US" sz="3600" b="1" i="0" u="sng" dirty="0">
                <a:solidFill>
                  <a:srgbClr val="C00000"/>
                </a:solidFill>
                <a:effectLst/>
                <a:latin typeface="Dreaming Outloud Pro" panose="03050502040302030504" pitchFamily="66" charset="0"/>
                <a:cs typeface="Dreaming Outloud Pro" panose="03050502040302030504" pitchFamily="66" charset="0"/>
              </a:rPr>
              <a:t>vulnerable</a:t>
            </a:r>
            <a:r>
              <a:rPr lang="en-US" sz="3600" b="0" i="0" dirty="0">
                <a:solidFill>
                  <a:srgbClr val="000000"/>
                </a:solidFill>
                <a:effectLst/>
              </a:rPr>
              <a:t>: </a:t>
            </a:r>
          </a:p>
          <a:p>
            <a:pPr algn="l"/>
            <a:r>
              <a:rPr lang="en-US" sz="3200" b="1" i="0" dirty="0">
                <a:solidFill>
                  <a:srgbClr val="000000"/>
                </a:solidFill>
                <a:effectLst/>
              </a:rPr>
              <a:t>Ask </a:t>
            </a:r>
            <a:r>
              <a:rPr lang="en-US" sz="3200" i="0" dirty="0">
                <a:solidFill>
                  <a:srgbClr val="000000"/>
                </a:solidFill>
                <a:effectLst/>
              </a:rPr>
              <a:t>for support. </a:t>
            </a:r>
          </a:p>
          <a:p>
            <a:pPr algn="l"/>
            <a:r>
              <a:rPr lang="en-US" sz="3200" b="1" i="0" dirty="0">
                <a:solidFill>
                  <a:srgbClr val="000000"/>
                </a:solidFill>
                <a:effectLst/>
              </a:rPr>
              <a:t>Admit errors </a:t>
            </a:r>
            <a:r>
              <a:rPr lang="en-US" sz="3200" i="0" dirty="0">
                <a:solidFill>
                  <a:srgbClr val="000000"/>
                </a:solidFill>
                <a:effectLst/>
              </a:rPr>
              <a:t>instead of covering up mistakes.  </a:t>
            </a:r>
          </a:p>
          <a:p>
            <a:endParaRPr lang="en-US" dirty="0"/>
          </a:p>
        </p:txBody>
      </p:sp>
      <p:pic>
        <p:nvPicPr>
          <p:cNvPr id="7178" name="Picture 10" descr="3d Person with a Magnifying Glass Stock Illustration - Illustration of  magnifier, human: 223360070">
            <a:extLst>
              <a:ext uri="{FF2B5EF4-FFF2-40B4-BE49-F238E27FC236}">
                <a16:creationId xmlns:a16="http://schemas.microsoft.com/office/drawing/2014/main" id="{78F077E3-867F-7D83-5D49-8A8990EEE1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665514" y="0"/>
            <a:ext cx="1883228" cy="2724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6" name="Picture 18" descr="speech bubble man thought bubble people 3d red pointing at you isolated on  white Stock Illustration | Adobe Stock">
            <a:extLst>
              <a:ext uri="{FF2B5EF4-FFF2-40B4-BE49-F238E27FC236}">
                <a16:creationId xmlns:a16="http://schemas.microsoft.com/office/drawing/2014/main" id="{4A9632D8-E34B-C24E-FF14-7DDE48D38D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3441" y="1702372"/>
            <a:ext cx="2964817" cy="2964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8B5D111C-56CF-CDE3-76F0-DE337507A6DF}"/>
              </a:ext>
            </a:extLst>
          </p:cNvPr>
          <p:cNvSpPr/>
          <p:nvPr/>
        </p:nvSpPr>
        <p:spPr>
          <a:xfrm>
            <a:off x="7021285" y="1545771"/>
            <a:ext cx="1101736" cy="830316"/>
          </a:xfrm>
          <a:prstGeom prst="wedgeEllipseCallout">
            <a:avLst/>
          </a:prstGeom>
          <a:solidFill>
            <a:srgbClr val="D2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198" name="Picture 30" descr="Red button help icon Royalty Free ...">
            <a:extLst>
              <a:ext uri="{FF2B5EF4-FFF2-40B4-BE49-F238E27FC236}">
                <a16:creationId xmlns:a16="http://schemas.microsoft.com/office/drawing/2014/main" id="{30802617-1E8B-4FD6-076C-D6986A766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82" y="4187642"/>
            <a:ext cx="2057400" cy="221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DE70D25-85DC-4D4F-21D8-A23C75B7B8A3}"/>
              </a:ext>
            </a:extLst>
          </p:cNvPr>
          <p:cNvSpPr txBox="1"/>
          <p:nvPr/>
        </p:nvSpPr>
        <p:spPr>
          <a:xfrm>
            <a:off x="849627" y="4955767"/>
            <a:ext cx="11689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D20000"/>
                </a:solidFill>
              </a:rPr>
              <a:t>HELP</a:t>
            </a:r>
          </a:p>
        </p:txBody>
      </p:sp>
    </p:spTree>
    <p:extLst>
      <p:ext uri="{BB962C8B-B14F-4D97-AF65-F5344CB8AC3E}">
        <p14:creationId xmlns:p14="http://schemas.microsoft.com/office/powerpoint/2010/main" val="2032288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486FFB5-02B4-EE86-8FA8-42A13D020D15}"/>
              </a:ext>
            </a:extLst>
          </p:cNvPr>
          <p:cNvSpPr txBox="1"/>
          <p:nvPr/>
        </p:nvSpPr>
        <p:spPr>
          <a:xfrm>
            <a:off x="436316" y="3551710"/>
            <a:ext cx="4084003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i="1" dirty="0">
              <a:solidFill>
                <a:srgbClr val="9D2136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r>
              <a:rPr lang="en-US" sz="2800" b="1" i="1" dirty="0">
                <a:ln>
                  <a:noFill/>
                </a:ln>
                <a:solidFill>
                  <a:srgbClr val="9D2136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“</a:t>
            </a:r>
            <a:r>
              <a:rPr lang="en-US" sz="2800" b="1" i="1" dirty="0">
                <a:ln>
                  <a:noFill/>
                </a:ln>
                <a:solidFill>
                  <a:srgbClr val="C00000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Who made the mistake?”</a:t>
            </a:r>
          </a:p>
          <a:p>
            <a:r>
              <a:rPr lang="en-US" sz="2800" b="1" i="1" dirty="0">
                <a:ln>
                  <a:noFill/>
                </a:ln>
                <a:solidFill>
                  <a:srgbClr val="C00000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“What you did is wrong”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0F304A-3818-D7E0-1E4A-2358AF8A653D}"/>
              </a:ext>
            </a:extLst>
          </p:cNvPr>
          <p:cNvSpPr txBox="1"/>
          <p:nvPr/>
        </p:nvSpPr>
        <p:spPr>
          <a:xfrm>
            <a:off x="5567321" y="1676604"/>
            <a:ext cx="618836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b="1" i="1" dirty="0">
              <a:ln>
                <a:noFill/>
              </a:ln>
              <a:solidFill>
                <a:srgbClr val="C00000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r>
              <a:rPr lang="en-US" sz="2800" b="1" i="1" dirty="0">
                <a:ln>
                  <a:noFill/>
                </a:ln>
                <a:solidFill>
                  <a:srgbClr val="373739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“What happened here?”</a:t>
            </a:r>
          </a:p>
          <a:p>
            <a:endParaRPr lang="en-US" sz="2000" b="1" i="1" dirty="0">
              <a:solidFill>
                <a:srgbClr val="373739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r>
              <a:rPr lang="en-US" sz="2800" b="1" i="1" dirty="0">
                <a:ln>
                  <a:noFill/>
                </a:ln>
                <a:solidFill>
                  <a:srgbClr val="373739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“Is there anything in the process that increased the risk of error?”</a:t>
            </a:r>
          </a:p>
          <a:p>
            <a:endParaRPr lang="en-US" sz="2000" b="1" i="1" dirty="0">
              <a:ln>
                <a:noFill/>
              </a:ln>
              <a:solidFill>
                <a:srgbClr val="373739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r>
              <a:rPr lang="en-US" sz="2800" b="1" i="1" dirty="0">
                <a:ln>
                  <a:noFill/>
                </a:ln>
                <a:solidFill>
                  <a:srgbClr val="373739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“Let’s see what we need to do to get the results we want.”</a:t>
            </a:r>
          </a:p>
          <a:p>
            <a:endParaRPr lang="en-US" sz="2000" dirty="0">
              <a:solidFill>
                <a:srgbClr val="373739"/>
              </a:solidFill>
            </a:endParaRPr>
          </a:p>
          <a:p>
            <a:r>
              <a:rPr lang="en-US" sz="2800" b="1" i="1" dirty="0">
                <a:ln>
                  <a:noFill/>
                </a:ln>
                <a:solidFill>
                  <a:srgbClr val="373739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“Let’s talk about this mistake so we can learn and do better next time.”</a:t>
            </a:r>
          </a:p>
          <a:p>
            <a:endParaRPr lang="en-US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5C84D8-68E7-F226-9434-C2F167BBDD89}"/>
              </a:ext>
            </a:extLst>
          </p:cNvPr>
          <p:cNvSpPr txBox="1"/>
          <p:nvPr/>
        </p:nvSpPr>
        <p:spPr>
          <a:xfrm>
            <a:off x="905093" y="2578668"/>
            <a:ext cx="29546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solidFill>
                  <a:srgbClr val="C00000"/>
                </a:solidFill>
              </a:rPr>
              <a:t>BLAME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58B114-570B-D7A7-4D9F-1EA989688C6F}"/>
              </a:ext>
            </a:extLst>
          </p:cNvPr>
          <p:cNvSpPr txBox="1"/>
          <p:nvPr/>
        </p:nvSpPr>
        <p:spPr>
          <a:xfrm>
            <a:off x="2994150" y="374520"/>
            <a:ext cx="90584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>
                <a:solidFill>
                  <a:srgbClr val="439028"/>
                </a:solidFill>
              </a:rPr>
              <a:t>ACCOUNTABILITY</a:t>
            </a:r>
          </a:p>
        </p:txBody>
      </p:sp>
    </p:spTree>
    <p:extLst>
      <p:ext uri="{BB962C8B-B14F-4D97-AF65-F5344CB8AC3E}">
        <p14:creationId xmlns:p14="http://schemas.microsoft.com/office/powerpoint/2010/main" val="665123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C734ED-6140-D39D-5644-81C9F8ABFF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6D94A59-9424-83C8-1CAA-449073BF5E84}"/>
              </a:ext>
            </a:extLst>
          </p:cNvPr>
          <p:cNvSpPr txBox="1"/>
          <p:nvPr/>
        </p:nvSpPr>
        <p:spPr>
          <a:xfrm>
            <a:off x="196521" y="222120"/>
            <a:ext cx="92810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>
                <a:solidFill>
                  <a:srgbClr val="439028"/>
                </a:solidFill>
              </a:rPr>
              <a:t>ACCOUNTABILITY: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4A3F2F-28EC-F41F-787D-D72617A48E21}"/>
              </a:ext>
            </a:extLst>
          </p:cNvPr>
          <p:cNvSpPr txBox="1"/>
          <p:nvPr/>
        </p:nvSpPr>
        <p:spPr>
          <a:xfrm>
            <a:off x="598715" y="1676400"/>
            <a:ext cx="1074419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0" dirty="0">
                <a:solidFill>
                  <a:srgbClr val="040C28"/>
                </a:solidFill>
                <a:effectLst/>
                <a:latin typeface="Dreaming Outloud Pro" panose="03050502040302030504" pitchFamily="66" charset="0"/>
                <a:cs typeface="Dreaming Outloud Pro" panose="03050502040302030504" pitchFamily="66" charset="0"/>
              </a:rPr>
              <a:t>Ensures the success of strategic objectives. </a:t>
            </a:r>
          </a:p>
          <a:p>
            <a:endParaRPr lang="en-US" sz="4000" b="1" i="0" dirty="0">
              <a:solidFill>
                <a:srgbClr val="040C28"/>
              </a:solidFill>
              <a:effectLst/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endParaRPr lang="en-US" dirty="0">
              <a:solidFill>
                <a:srgbClr val="040C28"/>
              </a:solidFill>
              <a:latin typeface="Google Sans"/>
            </a:endParaRPr>
          </a:p>
          <a:p>
            <a:endParaRPr lang="en-US" b="0" i="0" dirty="0">
              <a:solidFill>
                <a:srgbClr val="040C28"/>
              </a:solidFill>
              <a:effectLst/>
              <a:latin typeface="Google Sans"/>
            </a:endParaRPr>
          </a:p>
          <a:p>
            <a:endParaRPr lang="en-US" dirty="0">
              <a:solidFill>
                <a:srgbClr val="040C28"/>
              </a:solidFill>
              <a:latin typeface="Google Sans"/>
            </a:endParaRPr>
          </a:p>
          <a:p>
            <a:endParaRPr lang="en-US" b="0" i="0" dirty="0">
              <a:solidFill>
                <a:srgbClr val="040C28"/>
              </a:solidFill>
              <a:effectLst/>
              <a:latin typeface="Google Sans"/>
            </a:endParaRPr>
          </a:p>
          <a:p>
            <a:endParaRPr lang="en-US" dirty="0">
              <a:solidFill>
                <a:srgbClr val="040C28"/>
              </a:solidFill>
              <a:latin typeface="Google Sans"/>
            </a:endParaRPr>
          </a:p>
          <a:p>
            <a:endParaRPr lang="en-US" b="0" i="0" dirty="0">
              <a:solidFill>
                <a:srgbClr val="040C28"/>
              </a:solidFill>
              <a:effectLst/>
              <a:latin typeface="Google Sans"/>
            </a:endParaRPr>
          </a:p>
          <a:p>
            <a:endParaRPr lang="en-US" dirty="0">
              <a:solidFill>
                <a:srgbClr val="040C28"/>
              </a:solidFill>
              <a:latin typeface="Google Sans"/>
            </a:endParaRPr>
          </a:p>
          <a:p>
            <a:endParaRPr lang="en-US" b="0" i="0" dirty="0">
              <a:solidFill>
                <a:srgbClr val="040C28"/>
              </a:solidFill>
              <a:effectLst/>
              <a:latin typeface="Google San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6646C2-02A6-FD7D-C7BF-38B43C5919A0}"/>
              </a:ext>
            </a:extLst>
          </p:cNvPr>
          <p:cNvSpPr txBox="1"/>
          <p:nvPr/>
        </p:nvSpPr>
        <p:spPr>
          <a:xfrm>
            <a:off x="1893415" y="2619324"/>
            <a:ext cx="81547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>
                <a:solidFill>
                  <a:srgbClr val="439028"/>
                </a:solidFill>
              </a:rPr>
              <a:t>Strategies include: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DCAE16-AC2F-6F77-AC6F-54DF74BBB85C}"/>
              </a:ext>
            </a:extLst>
          </p:cNvPr>
          <p:cNvSpPr txBox="1"/>
          <p:nvPr/>
        </p:nvSpPr>
        <p:spPr>
          <a:xfrm>
            <a:off x="3635940" y="4073604"/>
            <a:ext cx="5661165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0" dirty="0">
                <a:solidFill>
                  <a:srgbClr val="001D35"/>
                </a:solidFill>
                <a:effectLst/>
                <a:latin typeface="Dreaming Outloud Pro" panose="03050502040302030504" pitchFamily="66" charset="0"/>
                <a:cs typeface="Dreaming Outloud Pro" panose="03050502040302030504" pitchFamily="66" charset="0"/>
              </a:rPr>
              <a:t>setting clear goals, </a:t>
            </a:r>
          </a:p>
          <a:p>
            <a:r>
              <a:rPr lang="en-US" sz="4000" b="1" i="0" dirty="0">
                <a:solidFill>
                  <a:srgbClr val="001D35"/>
                </a:solidFill>
                <a:effectLst/>
                <a:latin typeface="Dreaming Outloud Pro" panose="03050502040302030504" pitchFamily="66" charset="0"/>
                <a:cs typeface="Dreaming Outloud Pro" panose="03050502040302030504" pitchFamily="66" charset="0"/>
              </a:rPr>
              <a:t>establishing frameworks, </a:t>
            </a:r>
            <a:endParaRPr lang="en-US" sz="4000" b="1" dirty="0">
              <a:solidFill>
                <a:srgbClr val="001D35"/>
              </a:solidFill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r>
              <a:rPr lang="en-US" sz="4000" b="1" i="0" dirty="0">
                <a:solidFill>
                  <a:srgbClr val="001D35"/>
                </a:solidFill>
                <a:effectLst/>
                <a:latin typeface="Dreaming Outloud Pro" panose="03050502040302030504" pitchFamily="66" charset="0"/>
                <a:cs typeface="Dreaming Outloud Pro" panose="03050502040302030504" pitchFamily="66" charset="0"/>
              </a:rPr>
              <a:t>providing feedback.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569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4592C075-8B8C-C5A2-BD55-15AE12547D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FC80B05-0E68-6CE7-E470-E95D8C5622E1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FCC2D7-C8B6-BF68-E073-C07FE2E9D2D7}"/>
              </a:ext>
            </a:extLst>
          </p:cNvPr>
          <p:cNvSpPr txBox="1"/>
          <p:nvPr/>
        </p:nvSpPr>
        <p:spPr>
          <a:xfrm>
            <a:off x="440871" y="999309"/>
            <a:ext cx="1131025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“Wisdom stems from personal accountability. We all make mistakes; own them…learn from them. Don’t throw away the lesson by blaming others.”</a:t>
            </a:r>
          </a:p>
          <a:p>
            <a:endParaRPr lang="en-US" sz="4800" dirty="0"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r>
              <a:rPr lang="en-US" sz="36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																		Steve Maraboli</a:t>
            </a:r>
          </a:p>
        </p:txBody>
      </p:sp>
    </p:spTree>
    <p:extLst>
      <p:ext uri="{BB962C8B-B14F-4D97-AF65-F5344CB8AC3E}">
        <p14:creationId xmlns:p14="http://schemas.microsoft.com/office/powerpoint/2010/main" val="3150719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DD3BBA-18A4-D898-BF13-8F79F5EC7C6F}"/>
              </a:ext>
            </a:extLst>
          </p:cNvPr>
          <p:cNvSpPr txBox="1"/>
          <p:nvPr/>
        </p:nvSpPr>
        <p:spPr>
          <a:xfrm>
            <a:off x="164910" y="382738"/>
            <a:ext cx="10890555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800" b="1" u="sng" dirty="0">
              <a:solidFill>
                <a:schemeClr val="bg1"/>
              </a:solidFill>
              <a:cs typeface="Dreaming Outloud Pro" panose="03050502040302030504" pitchFamily="66" charset="0"/>
            </a:endParaRPr>
          </a:p>
          <a:p>
            <a:endParaRPr lang="en-US" sz="2000" b="1" u="sng" dirty="0">
              <a:solidFill>
                <a:schemeClr val="bg1"/>
              </a:solidFill>
              <a:cs typeface="Dreaming Outloud Pro" panose="03050502040302030504" pitchFamily="66" charset="0"/>
            </a:endParaRPr>
          </a:p>
          <a:p>
            <a:r>
              <a:rPr lang="en-US" sz="4400" b="1" u="sng" dirty="0">
                <a:solidFill>
                  <a:schemeClr val="bg1"/>
                </a:solidFill>
                <a:cs typeface="Dreaming Outloud Pro" panose="03050502040302030504" pitchFamily="66" charset="0"/>
              </a:rPr>
              <a:t>Responsibility:</a:t>
            </a:r>
            <a:r>
              <a:rPr lang="en-US" sz="4400" b="1" dirty="0">
                <a:solidFill>
                  <a:schemeClr val="bg1"/>
                </a:solidFill>
                <a:cs typeface="Dreaming Outloud Pro" panose="03050502040302030504" pitchFamily="66" charset="0"/>
              </a:rPr>
              <a:t> </a:t>
            </a:r>
          </a:p>
          <a:p>
            <a:r>
              <a:rPr lang="en-US" sz="3600" dirty="0">
                <a:solidFill>
                  <a:schemeClr val="bg1"/>
                </a:solidFill>
              </a:rPr>
              <a:t>The obligation to </a:t>
            </a:r>
            <a:r>
              <a:rPr lang="en-US" sz="3600" b="1" i="1" dirty="0">
                <a:solidFill>
                  <a:schemeClr val="bg1"/>
                </a:solidFill>
              </a:rPr>
              <a:t>perform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dirty="0">
                <a:solidFill>
                  <a:schemeClr val="bg1"/>
                </a:solidFill>
              </a:rPr>
              <a:t>a task. </a:t>
            </a:r>
          </a:p>
          <a:p>
            <a:endParaRPr lang="en-US" sz="2800" b="1" u="sng" dirty="0">
              <a:solidFill>
                <a:srgbClr val="0070C0"/>
              </a:solidFill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endParaRPr lang="en-US" sz="2800" b="1" u="sng" dirty="0">
              <a:solidFill>
                <a:srgbClr val="0070C0"/>
              </a:solidFill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endParaRPr lang="en-US" sz="2800" b="1" u="sng" dirty="0">
              <a:solidFill>
                <a:srgbClr val="0070C0"/>
              </a:solidFill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endParaRPr lang="en-US" sz="2800" b="1" u="sng" dirty="0">
              <a:solidFill>
                <a:srgbClr val="0070C0"/>
              </a:solidFill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endParaRPr lang="en-US" sz="4400" b="1" u="sng" dirty="0">
              <a:solidFill>
                <a:srgbClr val="0070C0"/>
              </a:solidFill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r>
              <a:rPr lang="en-US" sz="5400" b="1" u="sng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Accountability:</a:t>
            </a:r>
            <a:r>
              <a:rPr lang="en-US" sz="54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 </a:t>
            </a:r>
          </a:p>
          <a:p>
            <a:r>
              <a:rPr lang="en-US" sz="3600" dirty="0"/>
              <a:t>Answering for the </a:t>
            </a:r>
            <a:r>
              <a:rPr lang="en-US" sz="3600" b="1" i="1" dirty="0"/>
              <a:t>outcome</a:t>
            </a:r>
            <a:r>
              <a:rPr lang="en-US" sz="3600" dirty="0"/>
              <a:t> of a task. </a:t>
            </a:r>
            <a:endParaRPr lang="en-US" sz="36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D63E17-65DF-4CAC-65F4-C1A42FB83915}"/>
              </a:ext>
            </a:extLst>
          </p:cNvPr>
          <p:cNvSpPr/>
          <p:nvPr/>
        </p:nvSpPr>
        <p:spPr>
          <a:xfrm>
            <a:off x="8330113" y="546218"/>
            <a:ext cx="2725352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 dirty="0">
                <a:ln w="0"/>
                <a:solidFill>
                  <a:schemeClr val="bg1"/>
                </a:solidFill>
                <a:effectLst>
                  <a:reflection blurRad="6350" stA="53000" endA="300" endPos="25000" dir="5400000" sy="-90000" algn="bl" rotWithShape="0"/>
                </a:effectLst>
              </a:rPr>
              <a:t>The action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2BD546-A8F1-5545-7792-93D44C864A59}"/>
              </a:ext>
            </a:extLst>
          </p:cNvPr>
          <p:cNvSpPr/>
          <p:nvPr/>
        </p:nvSpPr>
        <p:spPr>
          <a:xfrm>
            <a:off x="8044415" y="3860802"/>
            <a:ext cx="3296748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 dirty="0">
                <a:ln w="0"/>
                <a:effectLst>
                  <a:reflection blurRad="6350" stA="53000" endA="300" endPos="25000" dir="5400000" sy="-90000" algn="bl" rotWithShape="0"/>
                </a:effectLst>
              </a:rPr>
              <a:t>The result</a:t>
            </a:r>
          </a:p>
        </p:txBody>
      </p:sp>
    </p:spTree>
    <p:extLst>
      <p:ext uri="{BB962C8B-B14F-4D97-AF65-F5344CB8AC3E}">
        <p14:creationId xmlns:p14="http://schemas.microsoft.com/office/powerpoint/2010/main" val="1161693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B74F3D55-3779-B5E3-66B5-F44AA88894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2914" y="1310862"/>
            <a:ext cx="11099430" cy="5346792"/>
          </a:xfrm>
        </p:spPr>
        <p:txBody>
          <a:bodyPr>
            <a:normAutofit/>
          </a:bodyPr>
          <a:lstStyle/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nline Media 2" title="Navy SEAL Motivational Speaker Brent Gleeson on Building a Culture Focused on Accountability">
            <a:hlinkClick r:id="" action="ppaction://media"/>
            <a:extLst>
              <a:ext uri="{FF2B5EF4-FFF2-40B4-BE49-F238E27FC236}">
                <a16:creationId xmlns:a16="http://schemas.microsoft.com/office/drawing/2014/main" id="{9A99DA1A-63D2-18A5-13F8-127AC31C52A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442878" y="1075212"/>
            <a:ext cx="9747098" cy="550712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33A8487-67D3-9C9B-FBBA-B91443217E46}"/>
              </a:ext>
            </a:extLst>
          </p:cNvPr>
          <p:cNvSpPr txBox="1"/>
          <p:nvPr/>
        </p:nvSpPr>
        <p:spPr>
          <a:xfrm>
            <a:off x="131314" y="205843"/>
            <a:ext cx="7111049" cy="584775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646569"/>
                </a:solidFill>
              </a:rPr>
              <a:t>Navy Seal Combat Veteran Brent Gleeson</a:t>
            </a:r>
          </a:p>
        </p:txBody>
      </p:sp>
    </p:spTree>
    <p:extLst>
      <p:ext uri="{BB962C8B-B14F-4D97-AF65-F5344CB8AC3E}">
        <p14:creationId xmlns:p14="http://schemas.microsoft.com/office/powerpoint/2010/main" val="3773804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B74F3D55-3779-B5E3-66B5-F44AA88894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2914" y="1310862"/>
            <a:ext cx="11099430" cy="5346792"/>
          </a:xfrm>
        </p:spPr>
        <p:txBody>
          <a:bodyPr>
            <a:normAutofit/>
          </a:bodyPr>
          <a:lstStyle/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7453F1-0024-14B8-4D7E-81A9F0589BE7}"/>
              </a:ext>
            </a:extLst>
          </p:cNvPr>
          <p:cNvSpPr txBox="1"/>
          <p:nvPr/>
        </p:nvSpPr>
        <p:spPr>
          <a:xfrm>
            <a:off x="291500" y="1575660"/>
            <a:ext cx="5252422" cy="1754326"/>
          </a:xfrm>
          <a:prstGeom prst="rect">
            <a:avLst/>
          </a:prstGeom>
          <a:noFill/>
          <a:ln>
            <a:noFill/>
          </a:ln>
          <a:effectLst>
            <a:outerShdw blurRad="50800" dist="228600" dir="5400000" sx="73000" sy="73000" algn="ctr" rotWithShape="0">
              <a:srgbClr val="000000">
                <a:alpha val="43137"/>
              </a:srgbClr>
            </a:outerShdw>
            <a:reflection stA="45000" endPos="0" dist="508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646569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Hold Ourselves </a:t>
            </a:r>
          </a:p>
          <a:p>
            <a:pPr algn="ctr"/>
            <a:r>
              <a:rPr lang="en-US" sz="5400" b="1" dirty="0">
                <a:solidFill>
                  <a:srgbClr val="646569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Accountable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2D446B-E89D-8A4A-3CD1-0483163E348A}"/>
              </a:ext>
            </a:extLst>
          </p:cNvPr>
          <p:cNvSpPr txBox="1"/>
          <p:nvPr/>
        </p:nvSpPr>
        <p:spPr>
          <a:xfrm>
            <a:off x="3809936" y="3786739"/>
            <a:ext cx="7522408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If I drop the ball or make a mistake, </a:t>
            </a:r>
          </a:p>
          <a:p>
            <a:r>
              <a:rPr lang="en-US" sz="3600" dirty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it’s not enough to just accept responsibility for it, </a:t>
            </a:r>
          </a:p>
          <a:p>
            <a:r>
              <a:rPr lang="en-US" sz="4000" b="1" dirty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I must change my behavior</a:t>
            </a:r>
          </a:p>
          <a:p>
            <a:endParaRPr lang="en-US" sz="3600" b="1" dirty="0"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18C0531-254B-91E0-175C-F607195C1E21}"/>
              </a:ext>
            </a:extLst>
          </p:cNvPr>
          <p:cNvSpPr txBox="1"/>
          <p:nvPr/>
        </p:nvSpPr>
        <p:spPr>
          <a:xfrm>
            <a:off x="131314" y="205843"/>
            <a:ext cx="7295330" cy="584775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646569"/>
                </a:solidFill>
              </a:rPr>
              <a:t>To Improve Efficiency, Speed, and Morale…</a:t>
            </a:r>
          </a:p>
        </p:txBody>
      </p:sp>
      <p:pic>
        <p:nvPicPr>
          <p:cNvPr id="10" name="Graphic 9" descr="Open quotation mark with solid fill">
            <a:extLst>
              <a:ext uri="{FF2B5EF4-FFF2-40B4-BE49-F238E27FC236}">
                <a16:creationId xmlns:a16="http://schemas.microsoft.com/office/drawing/2014/main" id="{60828502-61CA-B57D-1429-6EE14483E7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917711" y="3334774"/>
            <a:ext cx="1068447" cy="1068447"/>
          </a:xfrm>
          <a:prstGeom prst="rect">
            <a:avLst/>
          </a:prstGeom>
        </p:spPr>
      </p:pic>
      <p:pic>
        <p:nvPicPr>
          <p:cNvPr id="11" name="Graphic 10" descr="Open quotation mark with solid fill">
            <a:extLst>
              <a:ext uri="{FF2B5EF4-FFF2-40B4-BE49-F238E27FC236}">
                <a16:creationId xmlns:a16="http://schemas.microsoft.com/office/drawing/2014/main" id="{E22A6E8B-7A27-C652-2564-56258A4F46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9586821" y="5081465"/>
            <a:ext cx="1068447" cy="1068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007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B74F3D55-3779-B5E3-66B5-F44AA88894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8673" y="1034644"/>
            <a:ext cx="11038156" cy="552059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endParaRPr lang="en-US" sz="800" b="0" i="0" dirty="0">
              <a:solidFill>
                <a:srgbClr val="9D2136"/>
              </a:solidFill>
              <a:effectLst/>
              <a:latin typeface="freight-text-pro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rgbClr val="000000"/>
                </a:solidFill>
                <a:latin typeface="freight-text-pro"/>
              </a:rPr>
              <a:t>M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freight-text-pro"/>
              </a:rPr>
              <a:t>anagers seeking details </a:t>
            </a:r>
            <a:r>
              <a:rPr lang="en-US" sz="3200" b="1" i="0" dirty="0">
                <a:solidFill>
                  <a:srgbClr val="000000"/>
                </a:solidFill>
                <a:effectLst/>
                <a:latin typeface="freight-text-pro"/>
              </a:rPr>
              <a:t>punish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freight-text-pro"/>
              </a:rPr>
              <a:t> those bringing bad news</a:t>
            </a:r>
          </a:p>
          <a:p>
            <a:pPr lvl="1" algn="l">
              <a:lnSpc>
                <a:spcPct val="100000"/>
              </a:lnSpc>
              <a:spcBef>
                <a:spcPts val="0"/>
              </a:spcBef>
            </a:pPr>
            <a:endParaRPr lang="en-US" sz="4800" b="0" i="0" dirty="0">
              <a:solidFill>
                <a:srgbClr val="000000"/>
              </a:solidFill>
              <a:effectLst/>
              <a:latin typeface="freight-text-pro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200" b="0" i="0" dirty="0">
                <a:solidFill>
                  <a:srgbClr val="000000"/>
                </a:solidFill>
                <a:effectLst/>
                <a:latin typeface="freight-text-pro"/>
              </a:rPr>
              <a:t>Employees</a:t>
            </a:r>
            <a:r>
              <a:rPr lang="en-US" sz="3200" dirty="0">
                <a:solidFill>
                  <a:srgbClr val="000000"/>
                </a:solidFill>
                <a:latin typeface="freight-text-pro"/>
              </a:rPr>
              <a:t> </a:t>
            </a:r>
            <a:r>
              <a:rPr lang="en-US" sz="3200" b="1" i="0" dirty="0">
                <a:solidFill>
                  <a:srgbClr val="000000"/>
                </a:solidFill>
                <a:effectLst/>
                <a:latin typeface="freight-text-pro"/>
              </a:rPr>
              <a:t>protect themselves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200" b="1" i="0" dirty="0">
                <a:solidFill>
                  <a:srgbClr val="000000"/>
                </a:solidFill>
                <a:effectLst/>
                <a:latin typeface="freight-text-pro"/>
              </a:rPr>
              <a:t>can’t admit mistakes 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freight-text-pro"/>
              </a:rPr>
              <a:t>and therefore, </a:t>
            </a:r>
            <a:r>
              <a:rPr lang="en-US" sz="3200" b="1" i="0" dirty="0">
                <a:solidFill>
                  <a:srgbClr val="000000"/>
                </a:solidFill>
                <a:effectLst/>
                <a:latin typeface="freight-text-pro"/>
              </a:rPr>
              <a:t>can’t learn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freight-text-pro"/>
              </a:rPr>
              <a:t> </a:t>
            </a:r>
            <a:r>
              <a:rPr lang="en-US" sz="3200" b="1" i="0" dirty="0">
                <a:solidFill>
                  <a:srgbClr val="000000"/>
                </a:solidFill>
                <a:effectLst/>
                <a:latin typeface="freight-text-pro"/>
              </a:rPr>
              <a:t>from them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4400" b="0" i="0" dirty="0">
              <a:solidFill>
                <a:srgbClr val="000000"/>
              </a:solidFill>
              <a:effectLst/>
              <a:latin typeface="freight-text-pro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200" b="0" i="0" dirty="0">
                <a:solidFill>
                  <a:srgbClr val="000000"/>
                </a:solidFill>
                <a:effectLst/>
                <a:latin typeface="freight-text-pro"/>
              </a:rPr>
              <a:t>Individuals spend time </a:t>
            </a:r>
            <a:r>
              <a:rPr lang="en-US" sz="4800" b="1" i="0" dirty="0">
                <a:solidFill>
                  <a:schemeClr val="tx1"/>
                </a:solidFill>
                <a:effectLst/>
                <a:latin typeface="Dreaming Outloud Pro" panose="03050502040302030504" pitchFamily="66" charset="0"/>
                <a:cs typeface="Dreaming Outloud Pro" panose="03050502040302030504" pitchFamily="66" charset="0"/>
              </a:rPr>
              <a:t>denying problems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freight-text-pro"/>
              </a:rPr>
              <a:t>…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200" b="0" i="0" dirty="0">
                <a:solidFill>
                  <a:srgbClr val="000000"/>
                </a:solidFill>
                <a:effectLst/>
                <a:latin typeface="freight-text-pro"/>
              </a:rPr>
              <a:t>            </a:t>
            </a:r>
            <a:r>
              <a:rPr lang="en-US" sz="3200" dirty="0">
                <a:solidFill>
                  <a:srgbClr val="000000"/>
                </a:solidFill>
                <a:latin typeface="freight-text-pro"/>
              </a:rPr>
              <a:t>rather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freight-text-pro"/>
              </a:rPr>
              <a:t> than </a:t>
            </a:r>
            <a:r>
              <a:rPr lang="en-US" sz="5400" b="1" i="0" dirty="0">
                <a:solidFill>
                  <a:schemeClr val="tx1"/>
                </a:solidFill>
                <a:effectLst/>
                <a:latin typeface="Dreaming Outloud Pro"/>
                <a:cs typeface="Dreaming Outloud Pro"/>
              </a:rPr>
              <a:t>solving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freight-text-pro"/>
              </a:rPr>
              <a:t> 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freight-text-pro"/>
              </a:rPr>
              <a:t>them.</a:t>
            </a:r>
          </a:p>
        </p:txBody>
      </p:sp>
      <p:sp>
        <p:nvSpPr>
          <p:cNvPr id="3" name="Arrow: Curved Right 2">
            <a:extLst>
              <a:ext uri="{FF2B5EF4-FFF2-40B4-BE49-F238E27FC236}">
                <a16:creationId xmlns:a16="http://schemas.microsoft.com/office/drawing/2014/main" id="{3633CA6D-0C12-C41E-BEFB-DF0712C808A9}"/>
              </a:ext>
            </a:extLst>
          </p:cNvPr>
          <p:cNvSpPr/>
          <p:nvPr/>
        </p:nvSpPr>
        <p:spPr>
          <a:xfrm>
            <a:off x="111152" y="1869058"/>
            <a:ext cx="487522" cy="1371981"/>
          </a:xfrm>
          <a:prstGeom prst="curvedRightArrow">
            <a:avLst/>
          </a:prstGeom>
          <a:solidFill>
            <a:schemeClr val="tx1"/>
          </a:solidFill>
          <a:ln>
            <a:noFill/>
          </a:ln>
          <a:effectLst>
            <a:glow rad="63500">
              <a:srgbClr val="646569">
                <a:alpha val="40000"/>
              </a:srgbClr>
            </a:glow>
            <a:softEdge rad="0"/>
          </a:effectLst>
          <a:scene3d>
            <a:camera prst="orthographicFront"/>
            <a:lightRig rig="threePt" dir="t">
              <a:rot lat="0" lon="0" rev="7200000"/>
            </a:lightRig>
          </a:scene3d>
          <a:sp3d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646569"/>
              </a:solidFill>
            </a:endParaRPr>
          </a:p>
        </p:txBody>
      </p:sp>
      <p:sp>
        <p:nvSpPr>
          <p:cNvPr id="6" name="Arrow: Curved Right 5">
            <a:extLst>
              <a:ext uri="{FF2B5EF4-FFF2-40B4-BE49-F238E27FC236}">
                <a16:creationId xmlns:a16="http://schemas.microsoft.com/office/drawing/2014/main" id="{9A0F89B3-6F0D-0121-E9D7-2E8E72D2C9CE}"/>
              </a:ext>
            </a:extLst>
          </p:cNvPr>
          <p:cNvSpPr/>
          <p:nvPr/>
        </p:nvSpPr>
        <p:spPr>
          <a:xfrm>
            <a:off x="100992" y="3890898"/>
            <a:ext cx="487522" cy="1371981"/>
          </a:xfrm>
          <a:prstGeom prst="curvedRightArrow">
            <a:avLst/>
          </a:prstGeom>
          <a:solidFill>
            <a:schemeClr val="tx1"/>
          </a:solidFill>
          <a:ln>
            <a:noFill/>
          </a:ln>
          <a:effectLst>
            <a:glow rad="63500">
              <a:srgbClr val="646569">
                <a:alpha val="40000"/>
              </a:srgbClr>
            </a:glow>
            <a:softEdge rad="0"/>
          </a:effectLst>
          <a:scene3d>
            <a:camera prst="orthographicFront"/>
            <a:lightRig rig="threePt" dir="t">
              <a:rot lat="0" lon="0" rev="7200000"/>
            </a:lightRig>
          </a:scene3d>
          <a:sp3d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646569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D2452-56CD-003B-312A-3B62E1524475}"/>
              </a:ext>
            </a:extLst>
          </p:cNvPr>
          <p:cNvSpPr txBox="1"/>
          <p:nvPr/>
        </p:nvSpPr>
        <p:spPr>
          <a:xfrm>
            <a:off x="131314" y="205843"/>
            <a:ext cx="11198643" cy="584775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646569"/>
                </a:solidFill>
              </a:rPr>
              <a:t>Blame:  A Strategy to Get Others to Take Ownership of Problems </a:t>
            </a:r>
          </a:p>
        </p:txBody>
      </p:sp>
    </p:spTree>
    <p:extLst>
      <p:ext uri="{BB962C8B-B14F-4D97-AF65-F5344CB8AC3E}">
        <p14:creationId xmlns:p14="http://schemas.microsoft.com/office/powerpoint/2010/main" val="2335518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025094FB-B26C-1C95-B77E-A6C0803E1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524D9C7-517F-EE85-8DC8-889A6C5625FE}"/>
              </a:ext>
            </a:extLst>
          </p:cNvPr>
          <p:cNvSpPr txBox="1"/>
          <p:nvPr/>
        </p:nvSpPr>
        <p:spPr>
          <a:xfrm>
            <a:off x="1322042" y="1034141"/>
            <a:ext cx="9547915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freight-text-pro"/>
                <a:cs typeface="Dreaming Outloud Pro" panose="03050502040302030504" pitchFamily="66" charset="0"/>
              </a:rPr>
              <a:t>A person who has been </a:t>
            </a:r>
            <a:r>
              <a:rPr lang="en-US" sz="5400" b="1" dirty="0">
                <a:solidFill>
                  <a:schemeClr val="bg1"/>
                </a:solidFill>
                <a:latin typeface="freight-text-pro"/>
                <a:cs typeface="Dreaming Outloud Pro" panose="03050502040302030504" pitchFamily="66" charset="0"/>
              </a:rPr>
              <a:t>punished </a:t>
            </a:r>
          </a:p>
          <a:p>
            <a:pPr algn="ctr"/>
            <a:r>
              <a:rPr lang="en-US" sz="4400" dirty="0">
                <a:solidFill>
                  <a:schemeClr val="bg1"/>
                </a:solidFill>
                <a:latin typeface="freight-text-pro"/>
                <a:cs typeface="Dreaming Outloud Pro" panose="03050502040302030504" pitchFamily="66" charset="0"/>
              </a:rPr>
              <a:t>is not simply </a:t>
            </a:r>
            <a:r>
              <a:rPr lang="en-US" sz="4400" i="1" dirty="0">
                <a:solidFill>
                  <a:schemeClr val="bg1"/>
                </a:solidFill>
                <a:latin typeface="freight-text-pro"/>
                <a:cs typeface="Dreaming Outloud Pro" panose="03050502040302030504" pitchFamily="66" charset="0"/>
              </a:rPr>
              <a:t>less inclined </a:t>
            </a:r>
          </a:p>
          <a:p>
            <a:pPr algn="ctr"/>
            <a:r>
              <a:rPr lang="en-US" sz="4400" dirty="0">
                <a:solidFill>
                  <a:schemeClr val="bg1"/>
                </a:solidFill>
                <a:latin typeface="freight-text-pro"/>
                <a:cs typeface="Dreaming Outloud Pro" panose="03050502040302030504" pitchFamily="66" charset="0"/>
              </a:rPr>
              <a:t>to behave in a given way;    </a:t>
            </a:r>
          </a:p>
          <a:p>
            <a:pPr algn="ctr"/>
            <a:r>
              <a:rPr lang="en-US" sz="4400" dirty="0">
                <a:solidFill>
                  <a:schemeClr val="bg1"/>
                </a:solidFill>
                <a:latin typeface="freight-text-pro"/>
                <a:cs typeface="Dreaming Outloud Pro" panose="03050502040302030504" pitchFamily="66" charset="0"/>
              </a:rPr>
              <a:t>at best, he learns to </a:t>
            </a:r>
          </a:p>
          <a:p>
            <a:pPr algn="ctr"/>
            <a:r>
              <a:rPr lang="en-US" sz="5400" b="1" dirty="0">
                <a:solidFill>
                  <a:schemeClr val="bg1"/>
                </a:solidFill>
                <a:latin typeface="freight-text-pro"/>
                <a:cs typeface="Dreaming Outloud Pro" panose="03050502040302030504" pitchFamily="66" charset="0"/>
              </a:rPr>
              <a:t>avoid punishment</a:t>
            </a:r>
          </a:p>
          <a:p>
            <a:pPr algn="ctr"/>
            <a:endParaRPr lang="en-US" sz="4800" b="1" dirty="0">
              <a:solidFill>
                <a:schemeClr val="bg1"/>
              </a:solidFill>
              <a:latin typeface="freight-text-pro"/>
              <a:cs typeface="Dreaming Outloud Pro" panose="03050502040302030504" pitchFamily="66" charset="0"/>
            </a:endParaRP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freight-text-pro"/>
                <a:cs typeface="Dreaming Outloud Pro" panose="03050502040302030504" pitchFamily="66" charset="0"/>
              </a:rPr>
              <a:t>B.F. Skinner</a:t>
            </a:r>
            <a:endParaRPr lang="en-US" sz="1600" b="1" dirty="0">
              <a:solidFill>
                <a:schemeClr val="bg1"/>
              </a:solidFill>
              <a:latin typeface="freight-text-pro"/>
              <a:cs typeface="Dreaming Outloud Pro" panose="03050502040302030504" pitchFamily="66" charset="0"/>
            </a:endParaRPr>
          </a:p>
          <a:p>
            <a:endParaRPr lang="en-US" sz="3600" dirty="0">
              <a:solidFill>
                <a:schemeClr val="bg1"/>
              </a:solidFill>
              <a:latin typeface="freight-text-pro"/>
            </a:endParaRPr>
          </a:p>
        </p:txBody>
      </p:sp>
    </p:spTree>
    <p:extLst>
      <p:ext uri="{BB962C8B-B14F-4D97-AF65-F5344CB8AC3E}">
        <p14:creationId xmlns:p14="http://schemas.microsoft.com/office/powerpoint/2010/main" val="739764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B2BD546-A8F1-5545-7792-93D44C864A59}"/>
              </a:ext>
            </a:extLst>
          </p:cNvPr>
          <p:cNvSpPr/>
          <p:nvPr/>
        </p:nvSpPr>
        <p:spPr>
          <a:xfrm>
            <a:off x="228552" y="336594"/>
            <a:ext cx="1143004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4800" b="1" cap="none" spc="0" dirty="0">
                <a:ln w="0">
                  <a:solidFill>
                    <a:srgbClr val="646569"/>
                  </a:solidFill>
                </a:ln>
                <a:effectLst/>
              </a:rPr>
              <a:t>Process, policy, and system failures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8FA488-C1E5-E690-3C1A-770F27A63E52}"/>
              </a:ext>
            </a:extLst>
          </p:cNvPr>
          <p:cNvSpPr txBox="1"/>
          <p:nvPr/>
        </p:nvSpPr>
        <p:spPr>
          <a:xfrm>
            <a:off x="2830431" y="3198398"/>
            <a:ext cx="8828169" cy="260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b="1" dirty="0">
              <a:solidFill>
                <a:schemeClr val="bg1"/>
              </a:solidFill>
              <a:latin typeface="freight-text-pro"/>
              <a:ea typeface="Source Sans Pro" panose="020B0503030403020204" pitchFamily="34" charset="0"/>
              <a:cs typeface="Dreaming Outloud Pro" panose="03050502040302030504" pitchFamily="66" charset="0"/>
            </a:endParaRPr>
          </a:p>
          <a:p>
            <a:r>
              <a:rPr lang="en-US" sz="3600" b="1" dirty="0">
                <a:solidFill>
                  <a:schemeClr val="bg1"/>
                </a:solidFill>
                <a:latin typeface="freight-text-pro"/>
                <a:ea typeface="Source Sans Pro" panose="020B0503030403020204" pitchFamily="34" charset="0"/>
                <a:cs typeface="Dreaming Outloud Pro" panose="03050502040302030504" pitchFamily="66" charset="0"/>
              </a:rPr>
              <a:t>Processes </a:t>
            </a:r>
            <a:r>
              <a:rPr lang="en-US" sz="3600" b="1" dirty="0">
                <a:solidFill>
                  <a:srgbClr val="9D2136"/>
                </a:solidFill>
                <a:latin typeface="freight-text-pro"/>
                <a:ea typeface="Source Sans Pro" panose="020B0503030403020204" pitchFamily="34" charset="0"/>
                <a:cs typeface="Dreaming Outloud Pro" panose="03050502040302030504" pitchFamily="66" charset="0"/>
              </a:rPr>
              <a:t>not</a:t>
            </a:r>
            <a:r>
              <a:rPr lang="en-US" sz="3600" b="1" dirty="0">
                <a:solidFill>
                  <a:schemeClr val="bg1"/>
                </a:solidFill>
                <a:latin typeface="freight-text-pro"/>
                <a:ea typeface="Source Sans Pro" panose="020B0503030403020204" pitchFamily="34" charset="0"/>
                <a:cs typeface="Dreaming Outloud Pro" panose="03050502040302030504" pitchFamily="66" charset="0"/>
              </a:rPr>
              <a:t> clearly identified</a:t>
            </a:r>
          </a:p>
          <a:p>
            <a:endParaRPr lang="en-US" sz="1600" b="1" dirty="0">
              <a:solidFill>
                <a:schemeClr val="bg1"/>
              </a:solidFill>
              <a:latin typeface="freight-text-pro"/>
              <a:ea typeface="Source Sans Pro" panose="020B0503030403020204" pitchFamily="34" charset="0"/>
              <a:cs typeface="Dreaming Outloud Pro" panose="03050502040302030504" pitchFamily="66" charset="0"/>
            </a:endParaRPr>
          </a:p>
          <a:p>
            <a:endParaRPr lang="en-US" sz="700" b="1" dirty="0">
              <a:solidFill>
                <a:schemeClr val="bg1"/>
              </a:solidFill>
              <a:latin typeface="freight-text-pro"/>
              <a:ea typeface="Source Sans Pro" panose="020B0503030403020204" pitchFamily="34" charset="0"/>
              <a:cs typeface="Dreaming Outloud Pro" panose="03050502040302030504" pitchFamily="66" charset="0"/>
            </a:endParaRPr>
          </a:p>
          <a:p>
            <a:r>
              <a:rPr lang="en-US" sz="3600" b="1" dirty="0">
                <a:solidFill>
                  <a:schemeClr val="bg1"/>
                </a:solidFill>
                <a:latin typeface="freight-text-pro"/>
                <a:ea typeface="Source Sans Pro" panose="020B0503030403020204" pitchFamily="34" charset="0"/>
                <a:cs typeface="Dreaming Outloud Pro" panose="03050502040302030504" pitchFamily="66" charset="0"/>
              </a:rPr>
              <a:t>Policies </a:t>
            </a:r>
            <a:r>
              <a:rPr lang="en-US" sz="3600" b="1" dirty="0">
                <a:solidFill>
                  <a:srgbClr val="9D2136"/>
                </a:solidFill>
                <a:latin typeface="freight-text-pro"/>
                <a:ea typeface="Source Sans Pro" panose="020B0503030403020204" pitchFamily="34" charset="0"/>
                <a:cs typeface="Dreaming Outloud Pro" panose="03050502040302030504" pitchFamily="66" charset="0"/>
              </a:rPr>
              <a:t>not</a:t>
            </a:r>
            <a:r>
              <a:rPr lang="en-US" sz="3600" b="1" dirty="0">
                <a:solidFill>
                  <a:schemeClr val="bg1"/>
                </a:solidFill>
                <a:latin typeface="freight-text-pro"/>
                <a:ea typeface="Source Sans Pro" panose="020B0503030403020204" pitchFamily="34" charset="0"/>
                <a:cs typeface="Dreaming Outloud Pro" panose="03050502040302030504" pitchFamily="66" charset="0"/>
              </a:rPr>
              <a:t> enforced</a:t>
            </a:r>
          </a:p>
          <a:p>
            <a:endParaRPr lang="en-US" sz="1600" b="1" dirty="0">
              <a:solidFill>
                <a:schemeClr val="bg1"/>
              </a:solidFill>
              <a:latin typeface="freight-text-pro"/>
              <a:ea typeface="Source Sans Pro" panose="020B0503030403020204" pitchFamily="34" charset="0"/>
              <a:cs typeface="Dreaming Outloud Pro" panose="03050502040302030504" pitchFamily="66" charset="0"/>
            </a:endParaRPr>
          </a:p>
          <a:p>
            <a:r>
              <a:rPr lang="en-US" sz="3600" b="1" dirty="0">
                <a:solidFill>
                  <a:schemeClr val="bg1"/>
                </a:solidFill>
                <a:latin typeface="freight-text-pro"/>
                <a:ea typeface="Source Sans Pro" panose="020B0503030403020204" pitchFamily="34" charset="0"/>
                <a:cs typeface="Dreaming Outloud Pro" panose="03050502040302030504" pitchFamily="66" charset="0"/>
              </a:rPr>
              <a:t>People, Process, and Technology failures</a:t>
            </a:r>
          </a:p>
        </p:txBody>
      </p:sp>
      <p:pic>
        <p:nvPicPr>
          <p:cNvPr id="11" name="Graphic 10" descr="Forbidden with solid fill">
            <a:extLst>
              <a:ext uri="{FF2B5EF4-FFF2-40B4-BE49-F238E27FC236}">
                <a16:creationId xmlns:a16="http://schemas.microsoft.com/office/drawing/2014/main" id="{7317F06C-1048-2DC6-E0AA-DC4AB35F22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57500" y="3532380"/>
            <a:ext cx="457200" cy="457200"/>
          </a:xfrm>
          <a:prstGeom prst="rect">
            <a:avLst/>
          </a:prstGeom>
        </p:spPr>
      </p:pic>
      <p:pic>
        <p:nvPicPr>
          <p:cNvPr id="13" name="Graphic 12" descr="Forbidden with solid fill">
            <a:extLst>
              <a:ext uri="{FF2B5EF4-FFF2-40B4-BE49-F238E27FC236}">
                <a16:creationId xmlns:a16="http://schemas.microsoft.com/office/drawing/2014/main" id="{3E5C3A81-4187-5579-E8D6-84404899B4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57500" y="5257550"/>
            <a:ext cx="457200" cy="457200"/>
          </a:xfrm>
          <a:prstGeom prst="rect">
            <a:avLst/>
          </a:prstGeom>
        </p:spPr>
      </p:pic>
      <p:pic>
        <p:nvPicPr>
          <p:cNvPr id="14" name="Graphic 13" descr="Forbidden with solid fill">
            <a:extLst>
              <a:ext uri="{FF2B5EF4-FFF2-40B4-BE49-F238E27FC236}">
                <a16:creationId xmlns:a16="http://schemas.microsoft.com/office/drawing/2014/main" id="{7AB9411E-2E1F-F1A3-876F-F09EC7BCC3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57500" y="4438818"/>
            <a:ext cx="457200" cy="457200"/>
          </a:xfrm>
          <a:prstGeom prst="rect">
            <a:avLst/>
          </a:prstGeom>
        </p:spPr>
      </p:pic>
      <p:sp>
        <p:nvSpPr>
          <p:cNvPr id="16" name="Subtitle 8">
            <a:extLst>
              <a:ext uri="{FF2B5EF4-FFF2-40B4-BE49-F238E27FC236}">
                <a16:creationId xmlns:a16="http://schemas.microsoft.com/office/drawing/2014/main" id="{1D0919A4-85BF-51C2-303E-610D79F5E11D}"/>
              </a:ext>
            </a:extLst>
          </p:cNvPr>
          <p:cNvSpPr txBox="1">
            <a:spLocks/>
          </p:cNvSpPr>
          <p:nvPr/>
        </p:nvSpPr>
        <p:spPr>
          <a:xfrm>
            <a:off x="825475" y="1457594"/>
            <a:ext cx="4750140" cy="1974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600" b="1" dirty="0">
                <a:solidFill>
                  <a:schemeClr val="bg1"/>
                </a:solidFill>
                <a:latin typeface="freight-text-pro"/>
                <a:cs typeface="Dreaming Outloud Pro" panose="03050502040302030504" pitchFamily="66" charset="0"/>
              </a:rPr>
              <a:t>Have </a:t>
            </a:r>
            <a:r>
              <a:rPr lang="en-US" sz="3600" b="1" dirty="0">
                <a:solidFill>
                  <a:schemeClr val="bg1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Greater influence </a:t>
            </a:r>
            <a:r>
              <a:rPr lang="en-US" sz="3600" b="1" dirty="0">
                <a:solidFill>
                  <a:schemeClr val="bg1"/>
                </a:solidFill>
                <a:latin typeface="freight-text-pro"/>
                <a:cs typeface="Dreaming Outloud Pro" panose="03050502040302030504" pitchFamily="66" charset="0"/>
              </a:rPr>
              <a:t>over </a:t>
            </a:r>
            <a:r>
              <a:rPr lang="en-US" sz="4000" b="1" dirty="0">
                <a:solidFill>
                  <a:schemeClr val="bg1"/>
                </a:solidFill>
                <a:latin typeface="freight-text-pro"/>
                <a:cs typeface="Dreaming Outloud Pro" panose="03050502040302030504" pitchFamily="66" charset="0"/>
              </a:rPr>
              <a:t>outcomes </a:t>
            </a:r>
            <a:r>
              <a:rPr lang="en-US" sz="3600" b="1" dirty="0">
                <a:solidFill>
                  <a:schemeClr val="bg1"/>
                </a:solidFill>
                <a:latin typeface="freight-text-pro"/>
                <a:cs typeface="Dreaming Outloud Pro" panose="03050502040302030504" pitchFamily="66" charset="0"/>
              </a:rPr>
              <a:t>than…</a:t>
            </a:r>
            <a:endParaRPr lang="en-US" b="1" dirty="0">
              <a:solidFill>
                <a:schemeClr val="bg1"/>
              </a:solidFill>
              <a:latin typeface="freight-text-pro"/>
              <a:cs typeface="Dreaming Outloud Pro" panose="03050502040302030504" pitchFamily="66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82A84D0-4A64-30E0-95F0-BDC4044619E0}"/>
              </a:ext>
            </a:extLst>
          </p:cNvPr>
          <p:cNvSpPr/>
          <p:nvPr/>
        </p:nvSpPr>
        <p:spPr>
          <a:xfrm>
            <a:off x="2697796" y="1983042"/>
            <a:ext cx="923294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0">
                  <a:solidFill>
                    <a:srgbClr val="646569"/>
                  </a:solidFill>
                </a:ln>
                <a:effectLst/>
              </a:rPr>
              <a:t>Individuals</a:t>
            </a:r>
          </a:p>
        </p:txBody>
      </p:sp>
    </p:spTree>
    <p:extLst>
      <p:ext uri="{BB962C8B-B14F-4D97-AF65-F5344CB8AC3E}">
        <p14:creationId xmlns:p14="http://schemas.microsoft.com/office/powerpoint/2010/main" val="1509214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B74F3D55-3779-B5E3-66B5-F44AA88894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2914" y="1310862"/>
            <a:ext cx="11099430" cy="5346792"/>
          </a:xfrm>
        </p:spPr>
        <p:txBody>
          <a:bodyPr>
            <a:normAutofit/>
          </a:bodyPr>
          <a:lstStyle/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0A3705-49D3-0426-E0B6-5394B2C50DDD}"/>
              </a:ext>
            </a:extLst>
          </p:cNvPr>
          <p:cNvSpPr txBox="1"/>
          <p:nvPr/>
        </p:nvSpPr>
        <p:spPr>
          <a:xfrm>
            <a:off x="130282" y="1147518"/>
            <a:ext cx="1182880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000" b="1" u="sng" dirty="0">
                <a:solidFill>
                  <a:srgbClr val="646569"/>
                </a:solidFill>
                <a:effectLst/>
                <a:latin typeface="Dreaming Outloud Pro" panose="03050502040302030504" pitchFamily="66" charset="0"/>
                <a:cs typeface="Dreaming Outloud Pro" panose="03050502040302030504" pitchFamily="66" charset="0"/>
              </a:rPr>
              <a:t>Debrief Meetings </a:t>
            </a:r>
          </a:p>
          <a:p>
            <a:pPr algn="l"/>
            <a:endParaRPr lang="en-US" sz="300" b="1" u="sng" dirty="0">
              <a:solidFill>
                <a:srgbClr val="646569"/>
              </a:solidFill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pPr algn="l"/>
            <a:endParaRPr lang="en-US" sz="600" b="1" u="sng" dirty="0">
              <a:solidFill>
                <a:srgbClr val="646569"/>
              </a:solidFill>
              <a:effectLst/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pPr algn="l"/>
            <a:r>
              <a:rPr lang="en-US" sz="600" b="1" dirty="0">
                <a:solidFill>
                  <a:srgbClr val="646569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                   </a:t>
            </a:r>
            <a:r>
              <a:rPr lang="en-US" sz="3600" b="1" dirty="0">
                <a:solidFill>
                  <a:schemeClr val="bg1"/>
                </a:solidFill>
                <a:effectLst/>
                <a:latin typeface="Dreaming Outloud Pro" panose="03050502040302030504" pitchFamily="66" charset="0"/>
                <a:cs typeface="Dreaming Outloud Pro" panose="03050502040302030504" pitchFamily="66" charset="0"/>
              </a:rPr>
              <a:t>allow teams to identify areas for improvement</a:t>
            </a:r>
          </a:p>
          <a:p>
            <a:pPr algn="l"/>
            <a:endParaRPr lang="en-US" sz="2400" b="1" i="1" dirty="0">
              <a:solidFill>
                <a:srgbClr val="0070C0"/>
              </a:solidFill>
              <a:effectLst/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sz="3600" b="0" i="0" dirty="0">
                <a:solidFill>
                  <a:srgbClr val="333333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Leave </a:t>
            </a:r>
            <a:r>
              <a:rPr lang="en-US" sz="3600" b="1" i="0" u="sng" dirty="0">
                <a:solidFill>
                  <a:srgbClr val="333333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emotion</a:t>
            </a:r>
            <a:r>
              <a:rPr lang="en-US" sz="3600" b="1" i="0" dirty="0">
                <a:solidFill>
                  <a:srgbClr val="333333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</a:t>
            </a:r>
            <a:r>
              <a:rPr lang="en-US" sz="3600" b="0" i="0" dirty="0">
                <a:solidFill>
                  <a:srgbClr val="333333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at the door</a:t>
            </a:r>
            <a:r>
              <a:rPr lang="en-US" sz="3600" dirty="0">
                <a:solidFill>
                  <a:srgbClr val="333333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         </a:t>
            </a:r>
            <a:r>
              <a:rPr lang="en-US" sz="4000" b="1" i="1" dirty="0">
                <a:solidFill>
                  <a:srgbClr val="333333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FACTS</a:t>
            </a:r>
            <a:endParaRPr lang="en-US" sz="4000" b="1" i="1" dirty="0">
              <a:solidFill>
                <a:srgbClr val="333333"/>
              </a:solidFill>
              <a:effectLst/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pPr marL="171450" indent="-171450" algn="l">
              <a:buFont typeface="Wingdings" panose="05000000000000000000" pitchFamily="2" charset="2"/>
              <a:buChar char="ü"/>
            </a:pPr>
            <a:endParaRPr lang="en-US" sz="2400" b="0" i="0" dirty="0">
              <a:solidFill>
                <a:srgbClr val="333333"/>
              </a:solidFill>
              <a:effectLst/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sz="3600" b="0" i="0" dirty="0">
                <a:solidFill>
                  <a:srgbClr val="333333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Be </a:t>
            </a:r>
            <a:r>
              <a:rPr lang="en-US" sz="3600" b="1" i="0" u="sng" dirty="0">
                <a:solidFill>
                  <a:srgbClr val="333333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transparent</a:t>
            </a:r>
            <a:r>
              <a:rPr lang="en-US" sz="3600" b="0" i="0" dirty="0">
                <a:solidFill>
                  <a:srgbClr val="333333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and </a:t>
            </a:r>
            <a:r>
              <a:rPr lang="en-US" sz="3600" b="1" i="0" u="sng" dirty="0">
                <a:solidFill>
                  <a:srgbClr val="333333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honest.</a:t>
            </a:r>
          </a:p>
          <a:p>
            <a:pPr marL="171450" indent="-171450" algn="l">
              <a:buFont typeface="Wingdings" panose="05000000000000000000" pitchFamily="2" charset="2"/>
              <a:buChar char="ü"/>
            </a:pPr>
            <a:endParaRPr lang="en-US" sz="2400" b="0" i="0" dirty="0">
              <a:solidFill>
                <a:srgbClr val="333333"/>
              </a:solidFill>
              <a:effectLst/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sz="3600" b="0" i="0" dirty="0">
                <a:solidFill>
                  <a:srgbClr val="333333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Give </a:t>
            </a:r>
            <a:r>
              <a:rPr lang="en-US" sz="3600" b="1" i="0" u="sng" dirty="0">
                <a:solidFill>
                  <a:srgbClr val="333333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everyone a voice </a:t>
            </a:r>
            <a:r>
              <a:rPr lang="en-US" sz="3600" b="0" i="0" dirty="0">
                <a:solidFill>
                  <a:srgbClr val="333333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regardless of rank, title or tenure.</a:t>
            </a:r>
          </a:p>
          <a:p>
            <a:pPr algn="l"/>
            <a:endParaRPr lang="en-US" sz="2400" b="0" i="0" dirty="0">
              <a:solidFill>
                <a:srgbClr val="333333"/>
              </a:solidFill>
              <a:effectLst/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pPr algn="l"/>
            <a:endParaRPr lang="en-US" sz="1100" b="0" i="0" dirty="0">
              <a:solidFill>
                <a:srgbClr val="333333"/>
              </a:solidFill>
              <a:effectLst/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pPr algn="l"/>
            <a:r>
              <a:rPr lang="en-US" sz="3400" b="0" i="0" dirty="0">
                <a:solidFill>
                  <a:srgbClr val="646569"/>
                </a:solidFill>
                <a:effectLst/>
                <a:latin typeface="Dreaming Outloud Pro" panose="03050502040302030504" pitchFamily="66" charset="0"/>
                <a:cs typeface="Dreaming Outloud Pro" panose="03050502040302030504" pitchFamily="66" charset="0"/>
              </a:rPr>
              <a:t>This sets the tone for </a:t>
            </a:r>
            <a:r>
              <a:rPr lang="en-US" sz="4800" b="1" i="0" dirty="0">
                <a:solidFill>
                  <a:srgbClr val="646569"/>
                </a:solidFill>
                <a:effectLst/>
                <a:latin typeface="Dreaming Outloud Pro" panose="03050502040302030504" pitchFamily="66" charset="0"/>
                <a:cs typeface="Dreaming Outloud Pro" panose="03050502040302030504" pitchFamily="66" charset="0"/>
              </a:rPr>
              <a:t>openness and accountability</a:t>
            </a:r>
            <a:r>
              <a:rPr lang="en-US" sz="4400" b="1" i="0" dirty="0">
                <a:solidFill>
                  <a:srgbClr val="646569"/>
                </a:solidFill>
                <a:effectLst/>
                <a:latin typeface="Dreaming Outloud Pro" panose="03050502040302030504" pitchFamily="66" charset="0"/>
                <a:cs typeface="Dreaming Outloud Pro" panose="03050502040302030504" pitchFamily="66" charset="0"/>
              </a:rPr>
              <a:t>.</a:t>
            </a: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E83B06-09F3-C6F7-F7A6-EB8752FF353C}"/>
              </a:ext>
            </a:extLst>
          </p:cNvPr>
          <p:cNvSpPr txBox="1"/>
          <p:nvPr/>
        </p:nvSpPr>
        <p:spPr>
          <a:xfrm>
            <a:off x="131314" y="205843"/>
            <a:ext cx="5371407" cy="584775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646569"/>
                </a:solidFill>
              </a:rPr>
              <a:t>Create a Learning Environment</a:t>
            </a:r>
          </a:p>
        </p:txBody>
      </p:sp>
      <p:pic>
        <p:nvPicPr>
          <p:cNvPr id="5124" name="Picture 4" descr="symbols yes and No. Isolated 3D image ...">
            <a:extLst>
              <a:ext uri="{FF2B5EF4-FFF2-40B4-BE49-F238E27FC236}">
                <a16:creationId xmlns:a16="http://schemas.microsoft.com/office/drawing/2014/main" id="{10CF7557-344A-2DA8-99A5-182940C971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8238" y="267312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20C5F8C0-C498-776A-9282-B0A38EC24D73}"/>
              </a:ext>
            </a:extLst>
          </p:cNvPr>
          <p:cNvSpPr/>
          <p:nvPr/>
        </p:nvSpPr>
        <p:spPr>
          <a:xfrm>
            <a:off x="5932714" y="3048000"/>
            <a:ext cx="978408" cy="381000"/>
          </a:xfrm>
          <a:prstGeom prst="rightArrow">
            <a:avLst/>
          </a:prstGeom>
          <a:solidFill>
            <a:schemeClr val="bg1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A9B9BF"/>
              </a:solidFill>
            </a:endParaRPr>
          </a:p>
        </p:txBody>
      </p:sp>
      <p:pic>
        <p:nvPicPr>
          <p:cNvPr id="5126" name="Picture 6" descr="557,042 Check Mark Royalty-Free Photos and Stock Images ...">
            <a:extLst>
              <a:ext uri="{FF2B5EF4-FFF2-40B4-BE49-F238E27FC236}">
                <a16:creationId xmlns:a16="http://schemas.microsoft.com/office/drawing/2014/main" id="{8774A5AB-9831-0FD3-FE91-C0C1A8ACA2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0119" y="2520043"/>
            <a:ext cx="1081427" cy="101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Black X PNG Transparent Background ...">
            <a:extLst>
              <a:ext uri="{FF2B5EF4-FFF2-40B4-BE49-F238E27FC236}">
                <a16:creationId xmlns:a16="http://schemas.microsoft.com/office/drawing/2014/main" id="{38A62D8A-D609-053C-177C-89E3C254D8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0130" y="2352052"/>
            <a:ext cx="995305" cy="995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5278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B74F3D55-3779-B5E3-66B5-F44AA88894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2914" y="1310862"/>
            <a:ext cx="11099430" cy="5346792"/>
          </a:xfrm>
        </p:spPr>
        <p:txBody>
          <a:bodyPr>
            <a:normAutofit/>
          </a:bodyPr>
          <a:lstStyle/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E1A9885-B84B-D060-DFC6-41B67B2A4583}"/>
              </a:ext>
            </a:extLst>
          </p:cNvPr>
          <p:cNvSpPr txBox="1"/>
          <p:nvPr/>
        </p:nvSpPr>
        <p:spPr>
          <a:xfrm>
            <a:off x="131314" y="1345988"/>
            <a:ext cx="1182777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646569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Fuel continual improvement by applying lessons learned</a:t>
            </a:r>
          </a:p>
          <a:p>
            <a:endParaRPr lang="en-US" b="1" dirty="0">
              <a:solidFill>
                <a:srgbClr val="C00000"/>
              </a:solidFill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endParaRPr lang="en-US" sz="600" b="1" dirty="0">
              <a:solidFill>
                <a:srgbClr val="9D2136"/>
              </a:solidFill>
              <a:effectLst/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pPr algn="l">
              <a:buFont typeface="+mj-lt"/>
              <a:buAutoNum type="arabicPeriod"/>
            </a:pPr>
            <a:r>
              <a:rPr lang="en-US" sz="3200" b="0" i="0" dirty="0">
                <a:solidFill>
                  <a:srgbClr val="333333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What was the </a:t>
            </a:r>
            <a:r>
              <a:rPr lang="en-US" sz="4000" b="1" i="0" dirty="0">
                <a:solidFill>
                  <a:srgbClr val="333333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objective</a:t>
            </a:r>
            <a:r>
              <a:rPr lang="en-US" sz="3200" b="0" i="0" dirty="0">
                <a:solidFill>
                  <a:srgbClr val="333333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?</a:t>
            </a:r>
          </a:p>
          <a:p>
            <a:pPr algn="l">
              <a:buFont typeface="+mj-lt"/>
              <a:buAutoNum type="arabicPeriod"/>
            </a:pPr>
            <a:endParaRPr lang="en-US" sz="2800" dirty="0">
              <a:solidFill>
                <a:srgbClr val="333333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pPr algn="l">
              <a:buFont typeface="+mj-lt"/>
              <a:buAutoNum type="arabicPeriod"/>
            </a:pPr>
            <a:r>
              <a:rPr lang="en-US" sz="3200" b="0" i="0" dirty="0">
                <a:solidFill>
                  <a:srgbClr val="333333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Where did we </a:t>
            </a:r>
            <a:r>
              <a:rPr lang="en-US" sz="4000" b="1" dirty="0">
                <a:solidFill>
                  <a:srgbClr val="439028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hit</a:t>
            </a:r>
            <a:r>
              <a:rPr lang="en-US" sz="3200" b="1" dirty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</a:t>
            </a:r>
            <a:r>
              <a:rPr lang="en-US" sz="3200" b="0" i="0" dirty="0">
                <a:solidFill>
                  <a:srgbClr val="333333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or </a:t>
            </a:r>
            <a:r>
              <a:rPr lang="en-US" sz="4000" b="1" i="0" dirty="0">
                <a:solidFill>
                  <a:srgbClr val="9D2136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miss</a:t>
            </a:r>
            <a:r>
              <a:rPr lang="en-US" sz="3200" b="0" i="0" dirty="0">
                <a:solidFill>
                  <a:srgbClr val="333333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?</a:t>
            </a:r>
          </a:p>
          <a:p>
            <a:pPr algn="l">
              <a:buFont typeface="+mj-lt"/>
              <a:buAutoNum type="arabicPeriod"/>
            </a:pPr>
            <a:endParaRPr lang="en-US" sz="2800" b="0" i="0" dirty="0">
              <a:solidFill>
                <a:srgbClr val="333333"/>
              </a:solidFill>
              <a:effectLst/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pPr algn="l">
              <a:buFont typeface="+mj-lt"/>
              <a:buAutoNum type="arabicPeriod"/>
            </a:pPr>
            <a:r>
              <a:rPr lang="en-US" sz="2800" b="0" i="0" dirty="0">
                <a:solidFill>
                  <a:srgbClr val="333333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</a:t>
            </a:r>
            <a:r>
              <a:rPr lang="en-US" sz="3200" b="0" i="0" dirty="0">
                <a:solidFill>
                  <a:srgbClr val="333333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What was the </a:t>
            </a:r>
            <a:r>
              <a:rPr lang="en-US" sz="4000" b="1" i="0" dirty="0">
                <a:solidFill>
                  <a:srgbClr val="333333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root cause</a:t>
            </a:r>
            <a:r>
              <a:rPr lang="en-US" sz="3200" i="0" dirty="0">
                <a:solidFill>
                  <a:srgbClr val="333333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?</a:t>
            </a:r>
          </a:p>
          <a:p>
            <a:pPr algn="l">
              <a:buFont typeface="+mj-lt"/>
              <a:buAutoNum type="arabicPeriod"/>
            </a:pPr>
            <a:endParaRPr lang="en-US" sz="2800" b="1" i="0" dirty="0">
              <a:solidFill>
                <a:srgbClr val="333333"/>
              </a:solidFill>
              <a:effectLst/>
              <a:highlight>
                <a:srgbClr val="FFFF00"/>
              </a:highlight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pPr algn="l">
              <a:buFont typeface="+mj-lt"/>
              <a:buAutoNum type="arabicPeriod"/>
            </a:pPr>
            <a:r>
              <a:rPr lang="en-US" sz="2800" b="0" i="0" dirty="0">
                <a:solidFill>
                  <a:srgbClr val="333333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</a:t>
            </a:r>
            <a:r>
              <a:rPr lang="en-US" sz="3200" b="0" i="0" dirty="0">
                <a:solidFill>
                  <a:srgbClr val="333333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What should we </a:t>
            </a:r>
            <a:r>
              <a:rPr lang="en-US" sz="4000" b="1" i="0" dirty="0">
                <a:solidFill>
                  <a:srgbClr val="333333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stop, start</a:t>
            </a:r>
            <a:r>
              <a:rPr lang="en-US" sz="4000" b="0" i="0" dirty="0">
                <a:solidFill>
                  <a:srgbClr val="333333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</a:t>
            </a:r>
            <a:r>
              <a:rPr lang="en-US" sz="3200" b="0" i="0" dirty="0">
                <a:solidFill>
                  <a:srgbClr val="333333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or </a:t>
            </a:r>
            <a:r>
              <a:rPr lang="en-US" sz="4000" b="1" i="0" dirty="0">
                <a:solidFill>
                  <a:srgbClr val="333333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continue doing</a:t>
            </a:r>
            <a:r>
              <a:rPr lang="en-US" sz="3200" b="0" i="0" dirty="0">
                <a:solidFill>
                  <a:srgbClr val="333333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? </a:t>
            </a:r>
            <a:endParaRPr lang="en-US" sz="3200" dirty="0"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1A0ABF-2244-A892-6A30-F1049ECF0E72}"/>
              </a:ext>
            </a:extLst>
          </p:cNvPr>
          <p:cNvSpPr txBox="1"/>
          <p:nvPr/>
        </p:nvSpPr>
        <p:spPr>
          <a:xfrm>
            <a:off x="131314" y="205843"/>
            <a:ext cx="2863476" cy="584775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646569"/>
                </a:solidFill>
              </a:rPr>
              <a:t>Feedback Loops</a:t>
            </a:r>
          </a:p>
        </p:txBody>
      </p:sp>
      <p:pic>
        <p:nvPicPr>
          <p:cNvPr id="6150" name="Picture 6" descr="308,632 Bubble Man Royalty-Free Images, Stock Photos &amp; Pictures |  Shutterstock">
            <a:extLst>
              <a:ext uri="{FF2B5EF4-FFF2-40B4-BE49-F238E27FC236}">
                <a16:creationId xmlns:a16="http://schemas.microsoft.com/office/drawing/2014/main" id="{701A26C3-C6C6-7890-E173-AFAE628751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0946" y="3176321"/>
            <a:ext cx="3095625" cy="2501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492D895-76D0-B547-187D-BD5705FDD271}"/>
              </a:ext>
            </a:extLst>
          </p:cNvPr>
          <p:cNvSpPr txBox="1"/>
          <p:nvPr/>
        </p:nvSpPr>
        <p:spPr>
          <a:xfrm>
            <a:off x="7522029" y="2873829"/>
            <a:ext cx="32512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The 5 </a:t>
            </a:r>
            <a:r>
              <a:rPr lang="en-US" sz="4000" b="1" u="sng" dirty="0"/>
              <a:t>WHYs</a:t>
            </a:r>
          </a:p>
        </p:txBody>
      </p:sp>
    </p:spTree>
    <p:extLst>
      <p:ext uri="{BB962C8B-B14F-4D97-AF65-F5344CB8AC3E}">
        <p14:creationId xmlns:p14="http://schemas.microsoft.com/office/powerpoint/2010/main" val="29412560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56A1025FACE47BD0584DB3B5030CA" ma:contentTypeVersion="10" ma:contentTypeDescription="Create a new document." ma:contentTypeScope="" ma:versionID="6d52ae3b4037bb4b5104a88e07d4dacb">
  <xsd:schema xmlns:xsd="http://www.w3.org/2001/XMLSchema" xmlns:xs="http://www.w3.org/2001/XMLSchema" xmlns:p="http://schemas.microsoft.com/office/2006/metadata/properties" xmlns:ns3="31327f05-623b-457d-959c-1844fbbc784f" xmlns:ns4="3ae90330-2135-4047-ace4-937058bcfd8e" targetNamespace="http://schemas.microsoft.com/office/2006/metadata/properties" ma:root="true" ma:fieldsID="4658f68c78861eaa9f0b1263c67a5901" ns3:_="" ns4:_="">
    <xsd:import namespace="31327f05-623b-457d-959c-1844fbbc784f"/>
    <xsd:import namespace="3ae90330-2135-4047-ace4-937058bcfd8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327f05-623b-457d-959c-1844fbbc78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e90330-2135-4047-ace4-937058bcfd8e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1327f05-623b-457d-959c-1844fbbc784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DD2FEF5-A5AD-4D08-B24C-8C5A36DC8C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327f05-623b-457d-959c-1844fbbc784f"/>
    <ds:schemaRef ds:uri="3ae90330-2135-4047-ace4-937058bcfd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C5D51F7-4032-432B-B74B-E8C33CBC886B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3ae90330-2135-4047-ace4-937058bcfd8e"/>
    <ds:schemaRef ds:uri="31327f05-623b-457d-959c-1844fbbc784f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B199EF8-E139-4D2D-BC80-F2093CC8355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11112</TotalTime>
  <Words>517</Words>
  <Application>Microsoft Office PowerPoint</Application>
  <PresentationFormat>Widescreen</PresentationFormat>
  <Paragraphs>139</Paragraphs>
  <Slides>14</Slides>
  <Notes>14</Notes>
  <HiddenSlides>0</HiddenSlides>
  <MMClips>1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Aptos</vt:lpstr>
      <vt:lpstr>Arial</vt:lpstr>
      <vt:lpstr>Dreaming Outloud Pro</vt:lpstr>
      <vt:lpstr>freight-text-pro</vt:lpstr>
      <vt:lpstr>Gill Sans MT</vt:lpstr>
      <vt:lpstr>Google Sans</vt:lpstr>
      <vt:lpstr>Lato Light</vt:lpstr>
      <vt:lpstr>Leelawadee UI Semilight</vt:lpstr>
      <vt:lpstr>Roboto</vt:lpstr>
      <vt:lpstr>Wingdings</vt:lpstr>
      <vt:lpstr>Parcel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xxxxxxxxxxxxx</dc:title>
  <dc:creator>Jeff Caponigro</dc:creator>
  <cp:lastModifiedBy>lisa marlow</cp:lastModifiedBy>
  <cp:revision>15</cp:revision>
  <dcterms:created xsi:type="dcterms:W3CDTF">2024-04-01T12:59:53Z</dcterms:created>
  <dcterms:modified xsi:type="dcterms:W3CDTF">2025-02-05T02:38:48Z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0x0101002D856A1025FACE47BD0584DB3B5030CA</vt:lpwstr>
  </property>
</Properties>
</file>