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4"/>
  </p:sldMasterIdLst>
  <p:notesMasterIdLst>
    <p:notesMasterId r:id="rId13"/>
  </p:notesMasterIdLst>
  <p:sldIdLst>
    <p:sldId id="531" r:id="rId5"/>
    <p:sldId id="532" r:id="rId6"/>
    <p:sldId id="533" r:id="rId7"/>
    <p:sldId id="534" r:id="rId8"/>
    <p:sldId id="535" r:id="rId9"/>
    <p:sldId id="538" r:id="rId10"/>
    <p:sldId id="539" r:id="rId11"/>
    <p:sldId id="54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FA0000"/>
    <a:srgbClr val="9D2136"/>
    <a:srgbClr val="439028"/>
    <a:srgbClr val="A9B9BF"/>
    <a:srgbClr val="373739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431" autoAdjust="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low" userId="f270bb1a1f6adc43" providerId="LiveId" clId="{820E9F27-0CF3-43F8-B6B8-EF74F1BE4484}"/>
    <pc:docChg chg="undo redo custSel addSld delSld modSld">
      <pc:chgData name="lisa marlow" userId="f270bb1a1f6adc43" providerId="LiveId" clId="{820E9F27-0CF3-43F8-B6B8-EF74F1BE4484}" dt="2025-04-29T16:01:19.461" v="2250" actId="1076"/>
      <pc:docMkLst>
        <pc:docMk/>
      </pc:docMkLst>
      <pc:sldChg chg="delSp modSp mod">
        <pc:chgData name="lisa marlow" userId="f270bb1a1f6adc43" providerId="LiveId" clId="{820E9F27-0CF3-43F8-B6B8-EF74F1BE4484}" dt="2025-04-24T15:57:51.511" v="75" actId="114"/>
        <pc:sldMkLst>
          <pc:docMk/>
          <pc:sldMk cId="2804823239" sldId="531"/>
        </pc:sldMkLst>
        <pc:spChg chg="mod">
          <ac:chgData name="lisa marlow" userId="f270bb1a1f6adc43" providerId="LiveId" clId="{820E9F27-0CF3-43F8-B6B8-EF74F1BE4484}" dt="2025-04-24T15:57:51.511" v="75" actId="114"/>
          <ac:spMkLst>
            <pc:docMk/>
            <pc:sldMk cId="2804823239" sldId="531"/>
            <ac:spMk id="6" creationId="{2C5E8D9B-9154-3BE5-3D83-8A9848823959}"/>
          </ac:spMkLst>
        </pc:spChg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2412020557" sldId="532"/>
        </pc:sldMkLst>
      </pc:sldChg>
      <pc:sldChg chg="delSp modSp add mod">
        <pc:chgData name="lisa marlow" userId="f270bb1a1f6adc43" providerId="LiveId" clId="{820E9F27-0CF3-43F8-B6B8-EF74F1BE4484}" dt="2025-04-24T16:51:33.589" v="1728" actId="2"/>
        <pc:sldMkLst>
          <pc:docMk/>
          <pc:sldMk cId="3252465983" sldId="532"/>
        </pc:sldMkLst>
        <pc:spChg chg="mod">
          <ac:chgData name="lisa marlow" userId="f270bb1a1f6adc43" providerId="LiveId" clId="{820E9F27-0CF3-43F8-B6B8-EF74F1BE4484}" dt="2025-04-24T16:51:33.589" v="1728" actId="2"/>
          <ac:spMkLst>
            <pc:docMk/>
            <pc:sldMk cId="3252465983" sldId="532"/>
            <ac:spMk id="6" creationId="{2FD7FD5E-DCC5-C1AB-A99B-84286614E44E}"/>
          </ac:spMkLst>
        </pc:spChg>
      </pc:sldChg>
      <pc:sldChg chg="addSp delSp modSp add mod">
        <pc:chgData name="lisa marlow" userId="f270bb1a1f6adc43" providerId="LiveId" clId="{820E9F27-0CF3-43F8-B6B8-EF74F1BE4484}" dt="2025-04-24T16:51:34.223" v="1729" actId="2"/>
        <pc:sldMkLst>
          <pc:docMk/>
          <pc:sldMk cId="1751550826" sldId="533"/>
        </pc:sldMkLst>
        <pc:spChg chg="mod">
          <ac:chgData name="lisa marlow" userId="f270bb1a1f6adc43" providerId="LiveId" clId="{820E9F27-0CF3-43F8-B6B8-EF74F1BE4484}" dt="2025-04-24T16:51:34.223" v="1729" actId="2"/>
          <ac:spMkLst>
            <pc:docMk/>
            <pc:sldMk cId="1751550826" sldId="533"/>
            <ac:spMk id="6" creationId="{EB07611D-F8ED-B6E1-1431-18795DC28D71}"/>
          </ac:spMkLst>
        </pc:spChg>
      </pc:sldChg>
      <pc:sldChg chg="add del">
        <pc:chgData name="lisa marlow" userId="f270bb1a1f6adc43" providerId="LiveId" clId="{820E9F27-0CF3-43F8-B6B8-EF74F1BE4484}" dt="2025-04-24T15:54:28.947" v="45"/>
        <pc:sldMkLst>
          <pc:docMk/>
          <pc:sldMk cId="3470149978" sldId="533"/>
        </pc:sldMkLst>
      </pc:sldChg>
      <pc:sldChg chg="addSp delSp modSp add mod">
        <pc:chgData name="lisa marlow" userId="f270bb1a1f6adc43" providerId="LiveId" clId="{820E9F27-0CF3-43F8-B6B8-EF74F1BE4484}" dt="2025-04-24T16:29:21.787" v="560" actId="1076"/>
        <pc:sldMkLst>
          <pc:docMk/>
          <pc:sldMk cId="4161162100" sldId="534"/>
        </pc:sldMkLst>
        <pc:spChg chg="mod">
          <ac:chgData name="lisa marlow" userId="f270bb1a1f6adc43" providerId="LiveId" clId="{820E9F27-0CF3-43F8-B6B8-EF74F1BE4484}" dt="2025-04-24T16:14:46.291" v="286" actId="2711"/>
          <ac:spMkLst>
            <pc:docMk/>
            <pc:sldMk cId="4161162100" sldId="534"/>
            <ac:spMk id="3" creationId="{A8855957-2BF6-F337-379B-7B9EE800A58C}"/>
          </ac:spMkLst>
        </pc:spChg>
        <pc:spChg chg="add mod">
          <ac:chgData name="lisa marlow" userId="f270bb1a1f6adc43" providerId="LiveId" clId="{820E9F27-0CF3-43F8-B6B8-EF74F1BE4484}" dt="2025-04-24T16:16:08.777" v="293" actId="1076"/>
          <ac:spMkLst>
            <pc:docMk/>
            <pc:sldMk cId="4161162100" sldId="534"/>
            <ac:spMk id="5" creationId="{B98BDFCC-D9E0-6E51-3356-2E00E86D5573}"/>
          </ac:spMkLst>
        </pc:spChg>
        <pc:picChg chg="add mod">
          <ac:chgData name="lisa marlow" userId="f270bb1a1f6adc43" providerId="LiveId" clId="{820E9F27-0CF3-43F8-B6B8-EF74F1BE4484}" dt="2025-04-24T16:29:21.787" v="560" actId="1076"/>
          <ac:picMkLst>
            <pc:docMk/>
            <pc:sldMk cId="4161162100" sldId="534"/>
            <ac:picMk id="8" creationId="{5BBADA2E-C59B-F2CA-DFAF-2C75C114B219}"/>
          </ac:picMkLst>
        </pc:picChg>
        <pc:picChg chg="add mod">
          <ac:chgData name="lisa marlow" userId="f270bb1a1f6adc43" providerId="LiveId" clId="{820E9F27-0CF3-43F8-B6B8-EF74F1BE4484}" dt="2025-04-24T16:29:12.204" v="558" actId="1076"/>
          <ac:picMkLst>
            <pc:docMk/>
            <pc:sldMk cId="4161162100" sldId="534"/>
            <ac:picMk id="11" creationId="{40CFA758-1B2E-4D0F-76BC-AC2986B8FBCB}"/>
          </ac:picMkLst>
        </pc:picChg>
      </pc:sldChg>
      <pc:sldChg chg="addSp delSp modSp add mod">
        <pc:chgData name="lisa marlow" userId="f270bb1a1f6adc43" providerId="LiveId" clId="{820E9F27-0CF3-43F8-B6B8-EF74F1BE4484}" dt="2025-04-24T16:29:01.018" v="555" actId="207"/>
        <pc:sldMkLst>
          <pc:docMk/>
          <pc:sldMk cId="1019977907" sldId="535"/>
        </pc:sldMkLst>
        <pc:spChg chg="add mod">
          <ac:chgData name="lisa marlow" userId="f270bb1a1f6adc43" providerId="LiveId" clId="{820E9F27-0CF3-43F8-B6B8-EF74F1BE4484}" dt="2025-04-24T16:27:47.142" v="542" actId="14100"/>
          <ac:spMkLst>
            <pc:docMk/>
            <pc:sldMk cId="1019977907" sldId="535"/>
            <ac:spMk id="2" creationId="{B7D2E144-D516-BA59-4C3B-BF1D29C018C2}"/>
          </ac:spMkLst>
        </pc:spChg>
        <pc:spChg chg="mod">
          <ac:chgData name="lisa marlow" userId="f270bb1a1f6adc43" providerId="LiveId" clId="{820E9F27-0CF3-43F8-B6B8-EF74F1BE4484}" dt="2025-04-24T16:28:48.669" v="554" actId="1076"/>
          <ac:spMkLst>
            <pc:docMk/>
            <pc:sldMk cId="1019977907" sldId="535"/>
            <ac:spMk id="3" creationId="{58979B56-691A-127A-306A-8A9FE363AC93}"/>
          </ac:spMkLst>
        </pc:spChg>
        <pc:spChg chg="add mod">
          <ac:chgData name="lisa marlow" userId="f270bb1a1f6adc43" providerId="LiveId" clId="{820E9F27-0CF3-43F8-B6B8-EF74F1BE4484}" dt="2025-04-24T16:27:50.339" v="543" actId="1076"/>
          <ac:spMkLst>
            <pc:docMk/>
            <pc:sldMk cId="1019977907" sldId="535"/>
            <ac:spMk id="4" creationId="{CEA0722D-7FF2-18BF-A90B-A3D4D53F1E73}"/>
          </ac:spMkLst>
        </pc:spChg>
        <pc:picChg chg="add mod">
          <ac:chgData name="lisa marlow" userId="f270bb1a1f6adc43" providerId="LiveId" clId="{820E9F27-0CF3-43F8-B6B8-EF74F1BE4484}" dt="2025-04-24T16:29:01.018" v="555" actId="207"/>
          <ac:picMkLst>
            <pc:docMk/>
            <pc:sldMk cId="1019977907" sldId="535"/>
            <ac:picMk id="7" creationId="{B8ACE283-79C7-F79D-7BEA-D4B05E701999}"/>
          </ac:picMkLst>
        </pc:picChg>
        <pc:picChg chg="add mod">
          <ac:chgData name="lisa marlow" userId="f270bb1a1f6adc43" providerId="LiveId" clId="{820E9F27-0CF3-43F8-B6B8-EF74F1BE4484}" dt="2025-04-24T16:28:44.735" v="553" actId="1076"/>
          <ac:picMkLst>
            <pc:docMk/>
            <pc:sldMk cId="1019977907" sldId="535"/>
            <ac:picMk id="6146" creationId="{00A6FF83-F2BD-7DB8-9847-E7D7663438E7}"/>
          </ac:picMkLst>
        </pc:picChg>
      </pc:sldChg>
      <pc:sldChg chg="add del">
        <pc:chgData name="lisa marlow" userId="f270bb1a1f6adc43" providerId="LiveId" clId="{820E9F27-0CF3-43F8-B6B8-EF74F1BE4484}" dt="2025-04-24T17:06:42.177" v="2189" actId="47"/>
        <pc:sldMkLst>
          <pc:docMk/>
          <pc:sldMk cId="4182093983" sldId="536"/>
        </pc:sldMkLst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3166896863" sldId="537"/>
        </pc:sldMkLst>
      </pc:sldChg>
      <pc:sldChg chg="delSp modSp add del mod">
        <pc:chgData name="lisa marlow" userId="f270bb1a1f6adc43" providerId="LiveId" clId="{820E9F27-0CF3-43F8-B6B8-EF74F1BE4484}" dt="2025-04-24T16:44:43.911" v="1339" actId="47"/>
        <pc:sldMkLst>
          <pc:docMk/>
          <pc:sldMk cId="3372403420" sldId="537"/>
        </pc:sldMkLst>
      </pc:sldChg>
      <pc:sldChg chg="addSp delSp modSp add mod">
        <pc:chgData name="lisa marlow" userId="f270bb1a1f6adc43" providerId="LiveId" clId="{820E9F27-0CF3-43F8-B6B8-EF74F1BE4484}" dt="2025-04-29T16:01:19.461" v="2250" actId="1076"/>
        <pc:sldMkLst>
          <pc:docMk/>
          <pc:sldMk cId="3433832996" sldId="538"/>
        </pc:sldMkLst>
        <pc:spChg chg="add del mod ord">
          <ac:chgData name="lisa marlow" userId="f270bb1a1f6adc43" providerId="LiveId" clId="{820E9F27-0CF3-43F8-B6B8-EF74F1BE4484}" dt="2025-04-24T16:43:30.634" v="1302" actId="6549"/>
          <ac:spMkLst>
            <pc:docMk/>
            <pc:sldMk cId="3433832996" sldId="538"/>
            <ac:spMk id="2" creationId="{984E4FD2-B5EC-C941-C5CF-317A57EA9299}"/>
          </ac:spMkLst>
        </pc:spChg>
        <pc:spChg chg="add mod">
          <ac:chgData name="lisa marlow" userId="f270bb1a1f6adc43" providerId="LiveId" clId="{820E9F27-0CF3-43F8-B6B8-EF74F1BE4484}" dt="2025-04-24T16:58:02.574" v="1867" actId="20577"/>
          <ac:spMkLst>
            <pc:docMk/>
            <pc:sldMk cId="3433832996" sldId="538"/>
            <ac:spMk id="6" creationId="{C4A2FDEF-52AB-D9F1-CA48-99FCC0DE1CD6}"/>
          </ac:spMkLst>
        </pc:spChg>
        <pc:spChg chg="add mod">
          <ac:chgData name="lisa marlow" userId="f270bb1a1f6adc43" providerId="LiveId" clId="{820E9F27-0CF3-43F8-B6B8-EF74F1BE4484}" dt="2025-04-29T16:01:19.461" v="2250" actId="1076"/>
          <ac:spMkLst>
            <pc:docMk/>
            <pc:sldMk cId="3433832996" sldId="538"/>
            <ac:spMk id="7" creationId="{D95CFAAD-A767-653E-B7BF-D18D2636A125}"/>
          </ac:spMkLst>
        </pc:spChg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1814038209" sldId="539"/>
        </pc:sldMkLst>
      </pc:sldChg>
      <pc:sldChg chg="modSp add mod">
        <pc:chgData name="lisa marlow" userId="f270bb1a1f6adc43" providerId="LiveId" clId="{820E9F27-0CF3-43F8-B6B8-EF74F1BE4484}" dt="2025-04-29T16:01:02.932" v="2248" actId="1076"/>
        <pc:sldMkLst>
          <pc:docMk/>
          <pc:sldMk cId="3394835926" sldId="539"/>
        </pc:sldMkLst>
        <pc:spChg chg="mod">
          <ac:chgData name="lisa marlow" userId="f270bb1a1f6adc43" providerId="LiveId" clId="{820E9F27-0CF3-43F8-B6B8-EF74F1BE4484}" dt="2025-04-24T16:49:44.905" v="1686" actId="20577"/>
          <ac:spMkLst>
            <pc:docMk/>
            <pc:sldMk cId="3394835926" sldId="539"/>
            <ac:spMk id="2" creationId="{D2FC917D-9638-F98A-4231-C55BEEC25236}"/>
          </ac:spMkLst>
        </pc:spChg>
        <pc:spChg chg="mod">
          <ac:chgData name="lisa marlow" userId="f270bb1a1f6adc43" providerId="LiveId" clId="{820E9F27-0CF3-43F8-B6B8-EF74F1BE4484}" dt="2025-04-24T16:57:31.058" v="1845" actId="20577"/>
          <ac:spMkLst>
            <pc:docMk/>
            <pc:sldMk cId="3394835926" sldId="539"/>
            <ac:spMk id="6" creationId="{780458DC-8C6B-3B7E-661E-830550012E7B}"/>
          </ac:spMkLst>
        </pc:spChg>
        <pc:spChg chg="mod">
          <ac:chgData name="lisa marlow" userId="f270bb1a1f6adc43" providerId="LiveId" clId="{820E9F27-0CF3-43F8-B6B8-EF74F1BE4484}" dt="2025-04-29T16:01:02.932" v="2248" actId="1076"/>
          <ac:spMkLst>
            <pc:docMk/>
            <pc:sldMk cId="3394835926" sldId="539"/>
            <ac:spMk id="7" creationId="{0E7C95C6-EEA4-66BA-9470-DEB171BE622D}"/>
          </ac:spMkLst>
        </pc:spChg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1856704198" sldId="540"/>
        </pc:sldMkLst>
      </pc:sldChg>
      <pc:sldChg chg="addSp modSp add mod">
        <pc:chgData name="lisa marlow" userId="f270bb1a1f6adc43" providerId="LiveId" clId="{820E9F27-0CF3-43F8-B6B8-EF74F1BE4484}" dt="2025-04-29T16:00:48.459" v="2247" actId="1076"/>
        <pc:sldMkLst>
          <pc:docMk/>
          <pc:sldMk cId="2720783796" sldId="540"/>
        </pc:sldMkLst>
        <pc:spChg chg="mod">
          <ac:chgData name="lisa marlow" userId="f270bb1a1f6adc43" providerId="LiveId" clId="{820E9F27-0CF3-43F8-B6B8-EF74F1BE4484}" dt="2025-04-24T17:00:56.810" v="1906" actId="403"/>
          <ac:spMkLst>
            <pc:docMk/>
            <pc:sldMk cId="2720783796" sldId="540"/>
            <ac:spMk id="2" creationId="{8A5070C8-B972-8888-CF39-A37DA9A02512}"/>
          </ac:spMkLst>
        </pc:spChg>
        <pc:spChg chg="add mod">
          <ac:chgData name="lisa marlow" userId="f270bb1a1f6adc43" providerId="LiveId" clId="{820E9F27-0CF3-43F8-B6B8-EF74F1BE4484}" dt="2025-04-24T17:03:24.799" v="1917" actId="1076"/>
          <ac:spMkLst>
            <pc:docMk/>
            <pc:sldMk cId="2720783796" sldId="540"/>
            <ac:spMk id="3" creationId="{5A5CD530-604E-7734-9F1F-536CD7CD923C}"/>
          </ac:spMkLst>
        </pc:spChg>
        <pc:spChg chg="add mod">
          <ac:chgData name="lisa marlow" userId="f270bb1a1f6adc43" providerId="LiveId" clId="{820E9F27-0CF3-43F8-B6B8-EF74F1BE4484}" dt="2025-04-24T16:59:44.593" v="1890" actId="1076"/>
          <ac:spMkLst>
            <pc:docMk/>
            <pc:sldMk cId="2720783796" sldId="540"/>
            <ac:spMk id="4" creationId="{C2890341-A258-975E-F214-1931CAF9D893}"/>
          </ac:spMkLst>
        </pc:spChg>
        <pc:spChg chg="add mod">
          <ac:chgData name="lisa marlow" userId="f270bb1a1f6adc43" providerId="LiveId" clId="{820E9F27-0CF3-43F8-B6B8-EF74F1BE4484}" dt="2025-04-24T17:01:28.500" v="1910" actId="20577"/>
          <ac:spMkLst>
            <pc:docMk/>
            <pc:sldMk cId="2720783796" sldId="540"/>
            <ac:spMk id="5" creationId="{E0AD8206-5F20-8A72-2345-54C683C54239}"/>
          </ac:spMkLst>
        </pc:spChg>
        <pc:spChg chg="mod">
          <ac:chgData name="lisa marlow" userId="f270bb1a1f6adc43" providerId="LiveId" clId="{820E9F27-0CF3-43F8-B6B8-EF74F1BE4484}" dt="2025-04-24T17:03:14.819" v="1916" actId="1076"/>
          <ac:spMkLst>
            <pc:docMk/>
            <pc:sldMk cId="2720783796" sldId="540"/>
            <ac:spMk id="6" creationId="{6A34832A-CDE2-0E00-D57F-A42B3DA46782}"/>
          </ac:spMkLst>
        </pc:spChg>
        <pc:spChg chg="mod">
          <ac:chgData name="lisa marlow" userId="f270bb1a1f6adc43" providerId="LiveId" clId="{820E9F27-0CF3-43F8-B6B8-EF74F1BE4484}" dt="2025-04-29T16:00:48.459" v="2247" actId="1076"/>
          <ac:spMkLst>
            <pc:docMk/>
            <pc:sldMk cId="2720783796" sldId="540"/>
            <ac:spMk id="7" creationId="{BCF8B672-3DC6-2C68-D1C1-D6A6266B150F}"/>
          </ac:spMkLst>
        </pc:spChg>
        <pc:spChg chg="add mod">
          <ac:chgData name="lisa marlow" userId="f270bb1a1f6adc43" providerId="LiveId" clId="{820E9F27-0CF3-43F8-B6B8-EF74F1BE4484}" dt="2025-04-24T17:01:44.603" v="1913" actId="1076"/>
          <ac:spMkLst>
            <pc:docMk/>
            <pc:sldMk cId="2720783796" sldId="540"/>
            <ac:spMk id="8" creationId="{3DDDDD64-70B0-4131-C370-9757AEFC0706}"/>
          </ac:spMkLst>
        </pc:spChg>
        <pc:spChg chg="add mod">
          <ac:chgData name="lisa marlow" userId="f270bb1a1f6adc43" providerId="LiveId" clId="{820E9F27-0CF3-43F8-B6B8-EF74F1BE4484}" dt="2025-04-29T16:00:28.364" v="2246" actId="114"/>
          <ac:spMkLst>
            <pc:docMk/>
            <pc:sldMk cId="2720783796" sldId="540"/>
            <ac:spMk id="9" creationId="{A5346EA6-5270-28B9-1B5E-364AA6AEF1CF}"/>
          </ac:spMkLst>
        </pc:spChg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331156308" sldId="541"/>
        </pc:sldMkLst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1474221022" sldId="542"/>
        </pc:sldMkLst>
      </pc:sldChg>
      <pc:sldChg chg="del">
        <pc:chgData name="lisa marlow" userId="f270bb1a1f6adc43" providerId="LiveId" clId="{820E9F27-0CF3-43F8-B6B8-EF74F1BE4484}" dt="2025-04-24T15:52:31.341" v="0" actId="47"/>
        <pc:sldMkLst>
          <pc:docMk/>
          <pc:sldMk cId="1253536187" sldId="5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23BAF-F504-44FA-AC4C-3518FFBE2BA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6C582-CC45-4217-9115-D6E30B2B66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8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06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4BD69-AA53-2761-42C3-8003C7736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4BE640-143A-6F40-0B9A-7AADDF8BEF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8B0696-0B4C-B293-7272-76CA707F47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3E81B-4554-B307-EEA5-89B483DE14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90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AA716-67F8-B2A2-D7B3-1D6FBE9D7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146DEF-EAF2-A650-C612-BDDB1FAA18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811F3C-DF6A-259B-6155-60BCAA0212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22A93-E6B3-5455-A0EE-0D9F146D17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1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55362-55B3-DB4B-9A4B-1E1A9B5E0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E62560-99E4-0448-0F90-0D2278AF5B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813320-8E9B-BEEA-79DB-E55D71529B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D0079-CC44-7CEB-EA6C-8CD6E29CF1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32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08BCB-4292-7744-B515-F3BD1A8C2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173458-17E1-29C7-2275-30E54AF313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1BEEE4-0CA8-E9D5-0D4C-B50E7D3362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FE1FA-E2CB-DA41-2828-87779A2325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86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C295C-8C1D-16F1-3080-BECFD2F9C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AA8D94-2AC9-991A-00B8-FF4AB4AD9D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0DE8F6-9D40-3D8E-4365-BD6704C483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7CF7F-C533-788B-F1D9-8346577A3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8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54CD7-B747-0E6D-7AD0-2E719F4C2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FD3FAF-F047-E313-0B01-660490D77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67E430-B832-0016-57AE-149C6B3643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262B8-9E00-7817-4CD0-9459D03CD2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48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F29A3-01CE-4671-819E-AEAF2798E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32F285-B11F-7525-D886-9A88B865FE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AFF48D-3D5F-3881-28C9-5F6AC0C602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333A0-C256-9432-779C-E26A085D43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6C582-CC45-4217-9115-D6E30B2B66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1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22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1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3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9002" y="6184902"/>
            <a:ext cx="3462069" cy="365125"/>
          </a:xfrm>
        </p:spPr>
        <p:txBody>
          <a:bodyPr/>
          <a:lstStyle>
            <a:lvl1pPr algn="l">
              <a:defRPr sz="1000" b="0">
                <a:solidFill>
                  <a:schemeClr val="bg2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r>
              <a:rPr lang="en-US" dirty="0"/>
              <a:t>Horizon Pitch Deck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48784" y="814849"/>
            <a:ext cx="9894435" cy="477926"/>
          </a:xfrm>
        </p:spPr>
        <p:txBody>
          <a:bodyPr>
            <a:noAutofit/>
          </a:bodyPr>
          <a:lstStyle>
            <a:lvl1pPr algn="ctr">
              <a:defRPr sz="3600" b="1">
                <a:latin typeface="Roboto" pitchFamily="2" charset="0"/>
                <a:ea typeface="Roboto" pitchFamily="2" charset="0"/>
                <a:cs typeface="Lato Black" panose="020F0502020204030203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255224" y="1455880"/>
            <a:ext cx="5681555" cy="379207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000">
                <a:solidFill>
                  <a:schemeClr val="bg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2164702"/>
            <a:ext cx="12192000" cy="2704478"/>
          </a:xfrm>
          <a:custGeom>
            <a:avLst/>
            <a:gdLst>
              <a:gd name="connsiteX0" fmla="*/ 0 w 6094413"/>
              <a:gd name="connsiteY0" fmla="*/ 0 h 4483510"/>
              <a:gd name="connsiteX1" fmla="*/ 6094413 w 6094413"/>
              <a:gd name="connsiteY1" fmla="*/ 0 h 4483510"/>
              <a:gd name="connsiteX2" fmla="*/ 6094413 w 6094413"/>
              <a:gd name="connsiteY2" fmla="*/ 4483510 h 4483510"/>
              <a:gd name="connsiteX3" fmla="*/ 0 w 6094413"/>
              <a:gd name="connsiteY3" fmla="*/ 4483510 h 448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3" h="4483510">
                <a:moveTo>
                  <a:pt x="0" y="0"/>
                </a:moveTo>
                <a:lnTo>
                  <a:pt x="6094413" y="0"/>
                </a:lnTo>
                <a:lnTo>
                  <a:pt x="6094413" y="4483510"/>
                </a:lnTo>
                <a:lnTo>
                  <a:pt x="0" y="4483510"/>
                </a:lnTo>
                <a:close/>
              </a:path>
            </a:pathLst>
          </a:custGeom>
          <a:pattFill prst="pct20">
            <a:fgClr>
              <a:schemeClr val="bg2"/>
            </a:fgClr>
            <a:bgClr>
              <a:schemeClr val="tx1"/>
            </a:bgClr>
          </a:pattFill>
        </p:spPr>
        <p:txBody>
          <a:bodyPr wrap="square" anchor="ctr">
            <a:noAutofit/>
          </a:bodyPr>
          <a:lstStyle>
            <a:lvl1pPr algn="ctr">
              <a:defRPr sz="1400"/>
            </a:lvl1pPr>
          </a:lstStyle>
          <a:p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99438" y="6184902"/>
            <a:ext cx="768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2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r>
              <a:rPr lang="id-ID"/>
              <a:t>Page </a:t>
            </a:r>
            <a:fld id="{F419C37D-2403-4BEA-81CA-B64ADD66C6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1796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51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8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8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1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9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5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4900C3-1F2F-4459-B846-6284A7D9CCD7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6F94AC-BABF-429D-B3B3-8C319E670D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90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5E8D9B-9154-3BE5-3D83-8A9848823959}"/>
              </a:ext>
            </a:extLst>
          </p:cNvPr>
          <p:cNvSpPr txBox="1"/>
          <p:nvPr/>
        </p:nvSpPr>
        <p:spPr>
          <a:xfrm>
            <a:off x="1874572" y="1281949"/>
            <a:ext cx="8625527" cy="248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Strategy and Culture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4800" i="1" kern="100" dirty="0">
                <a:solidFill>
                  <a:schemeClr val="accent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undeniable connection</a:t>
            </a:r>
          </a:p>
          <a:p>
            <a:pPr algn="ctr"/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AF456-BB21-8224-B260-CB9F3B834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D7FD5E-DCC5-C1AB-A99B-84286614E44E}"/>
              </a:ext>
            </a:extLst>
          </p:cNvPr>
          <p:cNvSpPr txBox="1"/>
          <p:nvPr/>
        </p:nvSpPr>
        <p:spPr>
          <a:xfrm>
            <a:off x="511631" y="381000"/>
            <a:ext cx="10537369" cy="354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1F1F1F"/>
                </a:solidFill>
                <a:latin typeface="Roboto" panose="02000000000000000000" pitchFamily="2" charset="0"/>
              </a:rPr>
              <a:t>STRATEGY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3600" b="1" dirty="0">
              <a:solidFill>
                <a:srgbClr val="1F1F1F"/>
              </a:solidFill>
              <a:latin typeface="Roboto" panose="02000000000000000000" pitchFamily="2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b="1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stra</a:t>
            </a:r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·</a:t>
            </a:r>
            <a:r>
              <a:rPr lang="en-US" sz="36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tuh</a:t>
            </a:r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·</a:t>
            </a:r>
            <a:r>
              <a:rPr lang="en-US" sz="36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jee: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dirty="0">
                <a:solidFill>
                  <a:srgbClr val="001D35"/>
                </a:solidFill>
                <a:latin typeface="Google Sans"/>
              </a:rPr>
              <a:t>A</a:t>
            </a:r>
            <a:r>
              <a:rPr lang="en-US" sz="3600" b="0" i="0" dirty="0">
                <a:solidFill>
                  <a:srgbClr val="001D35"/>
                </a:solidFill>
                <a:effectLst/>
                <a:latin typeface="Google Sans"/>
              </a:rPr>
              <a:t> comprehensive, long-term plan that outlines how a company will achieve its overall goals and objectives. 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6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E034D-F34D-4A74-9B13-26FCB6A30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07611D-F8ED-B6E1-1431-18795DC28D71}"/>
              </a:ext>
            </a:extLst>
          </p:cNvPr>
          <p:cNvSpPr txBox="1"/>
          <p:nvPr/>
        </p:nvSpPr>
        <p:spPr>
          <a:xfrm>
            <a:off x="511631" y="381000"/>
            <a:ext cx="10537369" cy="354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1F1F1F"/>
                </a:solidFill>
                <a:latin typeface="Roboto" panose="02000000000000000000" pitchFamily="2" charset="0"/>
              </a:rPr>
              <a:t>CULTURE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3600" b="1" dirty="0">
              <a:solidFill>
                <a:srgbClr val="1F1F1F"/>
              </a:solidFill>
              <a:latin typeface="Roboto" panose="02000000000000000000" pitchFamily="2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b="1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kuhl</a:t>
            </a:r>
            <a:r>
              <a:rPr lang="en-US" sz="36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·</a:t>
            </a:r>
            <a:r>
              <a:rPr lang="en-US" sz="36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chr: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dirty="0"/>
              <a:t>the shared values, beliefs, attitudes, and practices that define a company and its employees</a:t>
            </a:r>
            <a:r>
              <a:rPr lang="en-US" sz="3600" b="0" i="0" dirty="0">
                <a:solidFill>
                  <a:srgbClr val="001D35"/>
                </a:solidFill>
                <a:effectLst/>
                <a:latin typeface="Google Sans"/>
              </a:rPr>
              <a:t>. 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55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8FA96-8545-09E4-4DDE-008946908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855957-2BF6-F337-379B-7B9EE800A58C}"/>
              </a:ext>
            </a:extLst>
          </p:cNvPr>
          <p:cNvSpPr txBox="1"/>
          <p:nvPr/>
        </p:nvSpPr>
        <p:spPr>
          <a:xfrm>
            <a:off x="381000" y="408201"/>
            <a:ext cx="6096000" cy="2096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Culture shapes strategy: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 fontAlgn="ctr">
              <a:spcAft>
                <a:spcPts val="1500"/>
              </a:spcAft>
              <a:buNone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Aptos" panose="020B0004020202020204" pitchFamily="34" charset="0"/>
              </a:rPr>
              <a:t>A company's values, beliefs, and behaviors define its culture, which in turn impacts how it approaches strategic decision-making and execution. </a:t>
            </a:r>
            <a:endParaRPr lang="en-US" sz="2400" b="0" i="0" dirty="0">
              <a:solidFill>
                <a:srgbClr val="0B57D0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8BDFCC-D9E0-6E51-3356-2E00E86D5573}"/>
              </a:ext>
            </a:extLst>
          </p:cNvPr>
          <p:cNvSpPr txBox="1"/>
          <p:nvPr/>
        </p:nvSpPr>
        <p:spPr>
          <a:xfrm>
            <a:off x="5981700" y="4352816"/>
            <a:ext cx="6096000" cy="1871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Strategy reinforces culture: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Aptos" panose="020B0004020202020204" pitchFamily="34" charset="0"/>
              </a:rPr>
              <a:t>Strategy shapes how the organization operates and reinforces the cultural norms that align with those goals. 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phic 7" descr="Arrow: Rotate right with solid fill">
            <a:extLst>
              <a:ext uri="{FF2B5EF4-FFF2-40B4-BE49-F238E27FC236}">
                <a16:creationId xmlns:a16="http://schemas.microsoft.com/office/drawing/2014/main" id="{5BBADA2E-C59B-F2CA-DFAF-2C75C114B2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86575" y="1697592"/>
            <a:ext cx="2895600" cy="1979058"/>
          </a:xfrm>
          <a:prstGeom prst="rect">
            <a:avLst/>
          </a:prstGeom>
          <a:effectLst>
            <a:glow rad="76200">
              <a:schemeClr val="accent1">
                <a:alpha val="40000"/>
              </a:schemeClr>
            </a:glow>
          </a:effectLst>
        </p:spPr>
      </p:pic>
      <p:pic>
        <p:nvPicPr>
          <p:cNvPr id="11" name="Graphic 10" descr="Arrow: Rotate right with solid fill">
            <a:extLst>
              <a:ext uri="{FF2B5EF4-FFF2-40B4-BE49-F238E27FC236}">
                <a16:creationId xmlns:a16="http://schemas.microsoft.com/office/drawing/2014/main" id="{40CFA758-1B2E-4D0F-76BC-AC2986B8F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2376488" y="4352816"/>
            <a:ext cx="2800350" cy="2096984"/>
          </a:xfrm>
          <a:prstGeom prst="rect">
            <a:avLst/>
          </a:prstGeom>
          <a:effectLst>
            <a:glow rad="762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16116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CA698-C1E4-01D3-D90B-5ED604226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979B56-691A-127A-306A-8A9FE363AC93}"/>
              </a:ext>
            </a:extLst>
          </p:cNvPr>
          <p:cNvSpPr txBox="1"/>
          <p:nvPr/>
        </p:nvSpPr>
        <p:spPr>
          <a:xfrm>
            <a:off x="3562350" y="3624288"/>
            <a:ext cx="6096000" cy="698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PEOPLE STRATEGY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D2E144-D516-BA59-4C3B-BF1D29C018C2}"/>
              </a:ext>
            </a:extLst>
          </p:cNvPr>
          <p:cNvSpPr txBox="1"/>
          <p:nvPr/>
        </p:nvSpPr>
        <p:spPr>
          <a:xfrm>
            <a:off x="419100" y="428049"/>
            <a:ext cx="470535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A people strategy that prioritizes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Employee development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Engagement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Well-being </a:t>
            </a:r>
          </a:p>
          <a:p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fosters a high-performing culture.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A0722D-7FF2-18BF-A90B-A3D4D53F1E73}"/>
              </a:ext>
            </a:extLst>
          </p:cNvPr>
          <p:cNvSpPr txBox="1"/>
          <p:nvPr/>
        </p:nvSpPr>
        <p:spPr>
          <a:xfrm>
            <a:off x="7000875" y="1195634"/>
            <a:ext cx="449580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A lack of a people strategy leads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Low engagement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1D35"/>
                </a:solidFill>
                <a:latin typeface="Google Sans"/>
              </a:rPr>
              <a:t>H</a:t>
            </a: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igh turnover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1D35"/>
                </a:solidFill>
                <a:latin typeface="Google Sans"/>
              </a:rPr>
              <a:t>R</a:t>
            </a: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educed productivity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that fosters a negative culture</a:t>
            </a:r>
            <a:endParaRPr lang="en-US" sz="2400" dirty="0"/>
          </a:p>
        </p:txBody>
      </p:sp>
      <p:pic>
        <p:nvPicPr>
          <p:cNvPr id="6146" name="Picture 2" descr="Group Of People Vector Art, Icons, and ...">
            <a:extLst>
              <a:ext uri="{FF2B5EF4-FFF2-40B4-BE49-F238E27FC236}">
                <a16:creationId xmlns:a16="http://schemas.microsoft.com/office/drawing/2014/main" id="{00A6FF83-F2BD-7DB8-9847-E7D766343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093" y="4673824"/>
            <a:ext cx="5157787" cy="15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B8ACE283-79C7-F79D-7BEA-D4B05E701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2387" y="339189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7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E4772-31EA-F592-C974-1D51F51D5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4E4FD2-B5EC-C941-C5CF-317A57EA9299}"/>
              </a:ext>
            </a:extLst>
          </p:cNvPr>
          <p:cNvSpPr txBox="1"/>
          <p:nvPr/>
        </p:nvSpPr>
        <p:spPr>
          <a:xfrm>
            <a:off x="419100" y="218499"/>
            <a:ext cx="6696076" cy="41062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Salary transparency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Total benefit summary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Optimized job descriptions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Refined application process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Candidate interview teams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Candidate qualification matrix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Redesigned employee onboarding 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New employee buddy program</a:t>
            </a:r>
          </a:p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rgbClr val="545D7E"/>
                </a:solidFill>
                <a:effectLst/>
                <a:latin typeface="Google Sans"/>
              </a:rPr>
              <a:t>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A2FDEF-52AB-D9F1-CA48-99FCC0DE1CD6}"/>
              </a:ext>
            </a:extLst>
          </p:cNvPr>
          <p:cNvSpPr txBox="1"/>
          <p:nvPr/>
        </p:nvSpPr>
        <p:spPr>
          <a:xfrm>
            <a:off x="5657850" y="4368106"/>
            <a:ext cx="6429375" cy="22595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Best &amp; Brightest: Recruitment and retention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New employee satisfaction survey 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Employee engagement 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Retention rate @ 90 days</a:t>
            </a:r>
          </a:p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rgbClr val="545D7E"/>
                </a:solidFill>
                <a:effectLst/>
                <a:latin typeface="Google Sans"/>
              </a:rPr>
              <a:t>.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CFAAD-A767-653E-B7BF-D18D2636A125}"/>
              </a:ext>
            </a:extLst>
          </p:cNvPr>
          <p:cNvSpPr txBox="1"/>
          <p:nvPr/>
        </p:nvSpPr>
        <p:spPr>
          <a:xfrm>
            <a:off x="6646625" y="1104899"/>
            <a:ext cx="5126275" cy="138499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1D35"/>
                </a:solidFill>
                <a:latin typeface="Google Sans"/>
              </a:rPr>
              <a:t>Initiative: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RECRUIT TOP TALENT</a:t>
            </a:r>
          </a:p>
        </p:txBody>
      </p:sp>
    </p:spTree>
    <p:extLst>
      <p:ext uri="{BB962C8B-B14F-4D97-AF65-F5344CB8AC3E}">
        <p14:creationId xmlns:p14="http://schemas.microsoft.com/office/powerpoint/2010/main" val="343383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87A75-8045-3F6B-9B52-211147FB2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FC917D-9638-F98A-4231-C55BEEC25236}"/>
              </a:ext>
            </a:extLst>
          </p:cNvPr>
          <p:cNvSpPr txBox="1"/>
          <p:nvPr/>
        </p:nvSpPr>
        <p:spPr>
          <a:xfrm>
            <a:off x="419100" y="218499"/>
            <a:ext cx="6696076" cy="44755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Standardized technical training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Roll-out of soft skills curriculum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Mentoring program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Leadership track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On-the-job shadowing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Career ladder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Learning management system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Employee recognition</a:t>
            </a:r>
          </a:p>
          <a:p>
            <a:endParaRPr lang="en-US" sz="2400" dirty="0">
              <a:solidFill>
                <a:srgbClr val="001D35"/>
              </a:solidFill>
              <a:latin typeface="Google Sans"/>
            </a:endParaRPr>
          </a:p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rgbClr val="545D7E"/>
                </a:solidFill>
                <a:effectLst/>
                <a:latin typeface="Google Sans"/>
              </a:rPr>
              <a:t>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0458DC-8C6B-3B7E-661E-830550012E7B}"/>
              </a:ext>
            </a:extLst>
          </p:cNvPr>
          <p:cNvSpPr txBox="1"/>
          <p:nvPr/>
        </p:nvSpPr>
        <p:spPr>
          <a:xfrm>
            <a:off x="5943600" y="4508160"/>
            <a:ext cx="6105525" cy="22595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Curriculum completion rates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Error rate</a:t>
            </a:r>
          </a:p>
          <a:p>
            <a:r>
              <a:rPr lang="en-US" sz="2400" dirty="0">
                <a:solidFill>
                  <a:srgbClr val="001D35"/>
                </a:solidFill>
                <a:latin typeface="Google Sans"/>
              </a:rPr>
              <a:t>Best &amp; Brightest: Education and Development</a:t>
            </a:r>
          </a:p>
          <a:p>
            <a:endParaRPr lang="en-US" sz="2400" dirty="0">
              <a:solidFill>
                <a:srgbClr val="001D35"/>
              </a:solidFill>
              <a:latin typeface="Google Sans"/>
            </a:endParaRPr>
          </a:p>
          <a:p>
            <a:endParaRPr lang="en-US" sz="2400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rgbClr val="545D7E"/>
                </a:solidFill>
                <a:effectLst/>
                <a:latin typeface="Google Sans"/>
              </a:rPr>
              <a:t>.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7C95C6-EEA4-66BA-9470-DEB171BE622D}"/>
              </a:ext>
            </a:extLst>
          </p:cNvPr>
          <p:cNvSpPr txBox="1"/>
          <p:nvPr/>
        </p:nvSpPr>
        <p:spPr>
          <a:xfrm>
            <a:off x="6119108" y="1232477"/>
            <a:ext cx="5653792" cy="138499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1D35"/>
                </a:solidFill>
                <a:latin typeface="Google Sans"/>
              </a:rPr>
              <a:t>Initiative: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FOSTER DEVELOPMENT</a:t>
            </a:r>
          </a:p>
        </p:txBody>
      </p:sp>
    </p:spTree>
    <p:extLst>
      <p:ext uri="{BB962C8B-B14F-4D97-AF65-F5344CB8AC3E}">
        <p14:creationId xmlns:p14="http://schemas.microsoft.com/office/powerpoint/2010/main" val="339483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A308E-3DB9-35EE-98D4-C8487B81E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5070C8-B972-8888-CF39-A37DA9A02512}"/>
              </a:ext>
            </a:extLst>
          </p:cNvPr>
          <p:cNvSpPr txBox="1"/>
          <p:nvPr/>
        </p:nvSpPr>
        <p:spPr>
          <a:xfrm>
            <a:off x="304800" y="360632"/>
            <a:ext cx="6696076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0" u="none" strike="noStrike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Selection processes and procedures identify the most qualified candidates for the position </a:t>
            </a:r>
            <a:r>
              <a:rPr lang="en-US" sz="2400" dirty="0">
                <a:solidFill>
                  <a:srgbClr val="C00000"/>
                </a:solidFill>
              </a:rPr>
              <a:t>69.9%</a:t>
            </a:r>
            <a:r>
              <a:rPr lang="en-US" sz="1800" b="0" i="0" dirty="0">
                <a:solidFill>
                  <a:srgbClr val="C00000"/>
                </a:solidFill>
                <a:effectLst/>
                <a:latin typeface="Google Sans"/>
              </a:rPr>
              <a:t> </a:t>
            </a:r>
            <a:endParaRPr lang="en-US" b="1" i="0" u="none" strike="noStrike" dirty="0">
              <a:solidFill>
                <a:srgbClr val="C00000"/>
              </a:solidFill>
              <a:effectLst/>
              <a:latin typeface="Aptos Narrow" panose="020B0004020202020204" pitchFamily="34" charset="0"/>
            </a:endParaRPr>
          </a:p>
          <a:p>
            <a:endParaRPr lang="en-US" b="1" dirty="0">
              <a:solidFill>
                <a:srgbClr val="C00000"/>
              </a:solidFill>
              <a:latin typeface="Aptos Narrow" panose="020B0004020202020204" pitchFamily="34" charset="0"/>
            </a:endParaRPr>
          </a:p>
          <a:p>
            <a:endParaRPr lang="en-US" b="1" dirty="0">
              <a:solidFill>
                <a:srgbClr val="C00000"/>
              </a:solidFill>
              <a:latin typeface="Aptos Narrow" panose="020B0004020202020204" pitchFamily="34" charset="0"/>
            </a:endParaRPr>
          </a:p>
          <a:p>
            <a:endParaRPr lang="en-US" b="1" dirty="0">
              <a:solidFill>
                <a:srgbClr val="C00000"/>
              </a:solidFill>
              <a:latin typeface="Aptos Narrow" panose="020B0004020202020204" pitchFamily="34" charset="0"/>
            </a:endParaRPr>
          </a:p>
          <a:p>
            <a:endParaRPr lang="en-US" b="1" dirty="0">
              <a:solidFill>
                <a:srgbClr val="C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4832A-CDE2-0E00-D57F-A42B3DA46782}"/>
              </a:ext>
            </a:extLst>
          </p:cNvPr>
          <p:cNvSpPr txBox="1"/>
          <p:nvPr/>
        </p:nvSpPr>
        <p:spPr>
          <a:xfrm>
            <a:off x="4043363" y="3647066"/>
            <a:ext cx="75533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This organization actively supports employee development</a:t>
            </a:r>
            <a:r>
              <a:rPr lang="en-US" sz="2400" dirty="0">
                <a:solidFill>
                  <a:srgbClr val="C00000"/>
                </a:solidFill>
              </a:rPr>
              <a:t> 93.5%</a:t>
            </a:r>
            <a:r>
              <a:rPr lang="en-US" sz="1050" b="0" i="0" dirty="0">
                <a:solidFill>
                  <a:srgbClr val="C00000"/>
                </a:solidFill>
                <a:effectLst/>
                <a:latin typeface="Google Sans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F8B672-3DC6-2C68-D1C1-D6A6266B150F}"/>
              </a:ext>
            </a:extLst>
          </p:cNvPr>
          <p:cNvSpPr txBox="1"/>
          <p:nvPr/>
        </p:nvSpPr>
        <p:spPr>
          <a:xfrm>
            <a:off x="7798004" y="293669"/>
            <a:ext cx="4089196" cy="1323439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C00000"/>
                </a:solidFill>
              </a:rPr>
              <a:t>RESULTS!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5A5CD530-604E-7734-9F1F-536CD7CD923C}"/>
              </a:ext>
            </a:extLst>
          </p:cNvPr>
          <p:cNvSpPr/>
          <p:nvPr/>
        </p:nvSpPr>
        <p:spPr>
          <a:xfrm>
            <a:off x="10425113" y="3130323"/>
            <a:ext cx="1171575" cy="97840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10%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C2890341-A258-975E-F214-1931CAF9D893}"/>
              </a:ext>
            </a:extLst>
          </p:cNvPr>
          <p:cNvSpPr/>
          <p:nvPr/>
        </p:nvSpPr>
        <p:spPr>
          <a:xfrm>
            <a:off x="3852862" y="782607"/>
            <a:ext cx="1171575" cy="97840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AD8206-5F20-8A72-2345-54C683C54239}"/>
              </a:ext>
            </a:extLst>
          </p:cNvPr>
          <p:cNvSpPr txBox="1"/>
          <p:nvPr/>
        </p:nvSpPr>
        <p:spPr>
          <a:xfrm>
            <a:off x="352424" y="2652602"/>
            <a:ext cx="62858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0" u="none" strike="noStrike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This organization is successful in retaining top performers </a:t>
            </a:r>
            <a:r>
              <a:rPr lang="en-US" sz="2400" dirty="0">
                <a:solidFill>
                  <a:srgbClr val="C00000"/>
                </a:solidFill>
              </a:rPr>
              <a:t>72%</a:t>
            </a:r>
            <a:r>
              <a:rPr lang="en-US" sz="2400" b="0" i="0" dirty="0">
                <a:solidFill>
                  <a:srgbClr val="C00000"/>
                </a:solidFill>
                <a:effectLst/>
                <a:latin typeface="Google Sans"/>
              </a:rPr>
              <a:t> </a:t>
            </a:r>
            <a:endParaRPr lang="en-US" sz="2400" b="0" i="0" dirty="0">
              <a:solidFill>
                <a:srgbClr val="545D7E"/>
              </a:solidFill>
              <a:effectLst/>
              <a:latin typeface="Google Sans"/>
            </a:endParaRPr>
          </a:p>
          <a:p>
            <a:endParaRPr lang="en-US" dirty="0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3DDDDD64-70B0-4131-C370-9757AEFC0706}"/>
              </a:ext>
            </a:extLst>
          </p:cNvPr>
          <p:cNvSpPr/>
          <p:nvPr/>
        </p:nvSpPr>
        <p:spPr>
          <a:xfrm>
            <a:off x="6415088" y="1988103"/>
            <a:ext cx="1171575" cy="97840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346EA6-5270-28B9-1B5E-364AA6AEF1CF}"/>
              </a:ext>
            </a:extLst>
          </p:cNvPr>
          <p:cNvSpPr txBox="1"/>
          <p:nvPr/>
        </p:nvSpPr>
        <p:spPr>
          <a:xfrm>
            <a:off x="760052" y="4738226"/>
            <a:ext cx="1067189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  <a:latin typeface="Aptos Narrow" panose="020B0004020202020204" pitchFamily="34" charset="0"/>
              </a:rPr>
              <a:t>COMPANY CULTURE</a:t>
            </a:r>
          </a:p>
          <a:p>
            <a:r>
              <a:rPr lang="en-US" sz="2400" b="1" dirty="0">
                <a:solidFill>
                  <a:srgbClr val="C00000"/>
                </a:solidFill>
                <a:effectLst/>
                <a:latin typeface="Aptos Narrow" panose="020B0004020202020204" pitchFamily="34" charset="0"/>
                <a:ea typeface="Arial" panose="020B0604020202020204" pitchFamily="34" charset="0"/>
              </a:rPr>
              <a:t>Became one of the top</a:t>
            </a:r>
            <a:r>
              <a:rPr lang="en-US" sz="2400" b="1" dirty="0">
                <a:solidFill>
                  <a:srgbClr val="C00000"/>
                </a:solidFill>
                <a:latin typeface="Aptos Narrow" panose="020B0004020202020204" pitchFamily="34" charset="0"/>
                <a:ea typeface="Arial" panose="020B0604020202020204" pitchFamily="34" charset="0"/>
              </a:rPr>
              <a:t>-ranked areas of workplace satisfaction for the first time </a:t>
            </a:r>
            <a:r>
              <a:rPr lang="en-US" sz="2400" b="1" u="sng" dirty="0">
                <a:solidFill>
                  <a:srgbClr val="C00000"/>
                </a:solidFill>
                <a:latin typeface="Aptos Narrow" panose="020B0004020202020204" pitchFamily="34" charset="0"/>
                <a:ea typeface="Arial" panose="020B0604020202020204" pitchFamily="34" charset="0"/>
              </a:rPr>
              <a:t>ever</a:t>
            </a:r>
          </a:p>
          <a:p>
            <a:r>
              <a:rPr lang="en-US" sz="2400" b="1" i="0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as recognized by employees (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The Best and Brightest Companies to Work For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ptos Narrow" panose="020B0004020202020204" pitchFamily="34" charset="0"/>
              </a:rPr>
              <a:t> survey)</a:t>
            </a:r>
            <a:endParaRPr lang="en-US" sz="2400" b="0" i="0" dirty="0">
              <a:solidFill>
                <a:srgbClr val="545D7E"/>
              </a:solidFill>
              <a:effectLst/>
              <a:latin typeface="Google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837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56A1025FACE47BD0584DB3B5030CA" ma:contentTypeVersion="10" ma:contentTypeDescription="Create a new document." ma:contentTypeScope="" ma:versionID="6d52ae3b4037bb4b5104a88e07d4dacb">
  <xsd:schema xmlns:xsd="http://www.w3.org/2001/XMLSchema" xmlns:xs="http://www.w3.org/2001/XMLSchema" xmlns:p="http://schemas.microsoft.com/office/2006/metadata/properties" xmlns:ns3="31327f05-623b-457d-959c-1844fbbc784f" xmlns:ns4="3ae90330-2135-4047-ace4-937058bcfd8e" targetNamespace="http://schemas.microsoft.com/office/2006/metadata/properties" ma:root="true" ma:fieldsID="4658f68c78861eaa9f0b1263c67a5901" ns3:_="" ns4:_="">
    <xsd:import namespace="31327f05-623b-457d-959c-1844fbbc784f"/>
    <xsd:import namespace="3ae90330-2135-4047-ace4-937058bcfd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27f05-623b-457d-959c-1844fbbc78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90330-2135-4047-ace4-937058bcfd8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1327f05-623b-457d-959c-1844fbbc784f" xsi:nil="true"/>
  </documentManagement>
</p:properties>
</file>

<file path=customXml/itemProps1.xml><?xml version="1.0" encoding="utf-8"?>
<ds:datastoreItem xmlns:ds="http://schemas.openxmlformats.org/officeDocument/2006/customXml" ds:itemID="{2B199EF8-E139-4D2D-BC80-F2093CC835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D2FEF5-A5AD-4D08-B24C-8C5A36DC8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27f05-623b-457d-959c-1844fbbc784f"/>
    <ds:schemaRef ds:uri="3ae90330-2135-4047-ace4-937058bcfd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5D51F7-4032-432B-B74B-E8C33CBC886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3ae90330-2135-4047-ace4-937058bcfd8e"/>
    <ds:schemaRef ds:uri="31327f05-623b-457d-959c-1844fbbc784f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27987</TotalTime>
  <Words>305</Words>
  <Application>Microsoft Office PowerPoint</Application>
  <PresentationFormat>Widescreen</PresentationFormat>
  <Paragraphs>84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Aptos Narrow</vt:lpstr>
      <vt:lpstr>Arial</vt:lpstr>
      <vt:lpstr>Calibri</vt:lpstr>
      <vt:lpstr>Calibri Light</vt:lpstr>
      <vt:lpstr>Google Sans</vt:lpstr>
      <vt:lpstr>Lato Light</vt:lpstr>
      <vt:lpstr>Roboto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xxxxxxxxxxxxx</dc:title>
  <dc:creator>Jeff Caponigro</dc:creator>
  <cp:lastModifiedBy>lisa marlow</cp:lastModifiedBy>
  <cp:revision>19</cp:revision>
  <dcterms:created xsi:type="dcterms:W3CDTF">2024-04-01T12:59:53Z</dcterms:created>
  <dcterms:modified xsi:type="dcterms:W3CDTF">2025-04-29T16:01:30Z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0x0101002D856A1025FACE47BD0584DB3B5030CA</vt:lpwstr>
  </property>
</Properties>
</file>